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sldIdLst>
    <p:sldId id="492" r:id="rId2"/>
    <p:sldId id="507" r:id="rId3"/>
    <p:sldId id="569" r:id="rId4"/>
    <p:sldId id="570" r:id="rId5"/>
    <p:sldId id="571" r:id="rId6"/>
    <p:sldId id="500" r:id="rId7"/>
    <p:sldId id="568" r:id="rId8"/>
    <p:sldId id="573" r:id="rId9"/>
    <p:sldId id="545" r:id="rId10"/>
    <p:sldId id="561" r:id="rId11"/>
    <p:sldId id="562" r:id="rId12"/>
    <p:sldId id="563" r:id="rId13"/>
    <p:sldId id="558" r:id="rId14"/>
    <p:sldId id="572" r:id="rId15"/>
    <p:sldId id="5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C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916A6E8-6C24-4A66-A270-977B534B76CB}" v="20" dt="2024-05-30T14:48:14.4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1097" autoAdjust="0"/>
  </p:normalViewPr>
  <p:slideViewPr>
    <p:cSldViewPr snapToGrid="0">
      <p:cViewPr varScale="1">
        <p:scale>
          <a:sx n="106" d="100"/>
          <a:sy n="106" d="100"/>
        </p:scale>
        <p:origin x="756" y="114"/>
      </p:cViewPr>
      <p:guideLst>
        <p:guide orient="horz" pos="2160"/>
        <p:guide pos="3840"/>
      </p:guideLst>
    </p:cSldViewPr>
  </p:slideViewPr>
  <p:outlineViewPr>
    <p:cViewPr>
      <p:scale>
        <a:sx n="33" d="100"/>
        <a:sy n="33" d="100"/>
      </p:scale>
      <p:origin x="0" y="0"/>
    </p:cViewPr>
  </p:outlineViewPr>
  <p:notesTextViewPr>
    <p:cViewPr>
      <p:scale>
        <a:sx n="66" d="100"/>
        <a:sy n="66" d="100"/>
      </p:scale>
      <p:origin x="0" y="0"/>
    </p:cViewPr>
  </p:notesTextViewPr>
  <p:sorterViewPr>
    <p:cViewPr>
      <p:scale>
        <a:sx n="66" d="100"/>
        <a:sy n="66" d="100"/>
      </p:scale>
      <p:origin x="0" y="0"/>
    </p:cViewPr>
  </p:sorterViewPr>
  <p:notesViewPr>
    <p:cSldViewPr snapToGrid="0">
      <p:cViewPr varScale="1">
        <p:scale>
          <a:sx n="63" d="100"/>
          <a:sy n="63" d="100"/>
        </p:scale>
        <p:origin x="320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ssam Saleh" userId="b832eb75-395d-4d92-9280-d388978ab441" providerId="ADAL" clId="{F916A6E8-6C24-4A66-A270-977B534B76CB}"/>
    <pc:docChg chg="undo custSel addSld delSld modSld sldOrd">
      <pc:chgData name="Hossam Saleh" userId="b832eb75-395d-4d92-9280-d388978ab441" providerId="ADAL" clId="{F916A6E8-6C24-4A66-A270-977B534B76CB}" dt="2024-05-30T14:48:19.251" v="240" actId="14100"/>
      <pc:docMkLst>
        <pc:docMk/>
      </pc:docMkLst>
      <pc:sldChg chg="del">
        <pc:chgData name="Hossam Saleh" userId="b832eb75-395d-4d92-9280-d388978ab441" providerId="ADAL" clId="{F916A6E8-6C24-4A66-A270-977B534B76CB}" dt="2024-05-30T14:44:33.914" v="230" actId="47"/>
        <pc:sldMkLst>
          <pc:docMk/>
          <pc:sldMk cId="2807615536" sldId="498"/>
        </pc:sldMkLst>
      </pc:sldChg>
      <pc:sldChg chg="add ord setBg">
        <pc:chgData name="Hossam Saleh" userId="b832eb75-395d-4d92-9280-d388978ab441" providerId="ADAL" clId="{F916A6E8-6C24-4A66-A270-977B534B76CB}" dt="2024-05-30T14:44:26.643" v="229"/>
        <pc:sldMkLst>
          <pc:docMk/>
          <pc:sldMk cId="750297859" sldId="500"/>
        </pc:sldMkLst>
      </pc:sldChg>
      <pc:sldChg chg="del">
        <pc:chgData name="Hossam Saleh" userId="b832eb75-395d-4d92-9280-d388978ab441" providerId="ADAL" clId="{F916A6E8-6C24-4A66-A270-977B534B76CB}" dt="2024-05-30T14:43:51.042" v="224" actId="2696"/>
        <pc:sldMkLst>
          <pc:docMk/>
          <pc:sldMk cId="827213830" sldId="500"/>
        </pc:sldMkLst>
      </pc:sldChg>
      <pc:sldChg chg="del">
        <pc:chgData name="Hossam Saleh" userId="b832eb75-395d-4d92-9280-d388978ab441" providerId="ADAL" clId="{F916A6E8-6C24-4A66-A270-977B534B76CB}" dt="2024-05-30T14:44:35.431" v="231" actId="47"/>
        <pc:sldMkLst>
          <pc:docMk/>
          <pc:sldMk cId="3712097353" sldId="503"/>
        </pc:sldMkLst>
      </pc:sldChg>
      <pc:sldChg chg="modSp mod">
        <pc:chgData name="Hossam Saleh" userId="b832eb75-395d-4d92-9280-d388978ab441" providerId="ADAL" clId="{F916A6E8-6C24-4A66-A270-977B534B76CB}" dt="2024-05-30T14:23:55.844" v="144" actId="20577"/>
        <pc:sldMkLst>
          <pc:docMk/>
          <pc:sldMk cId="425921184" sldId="507"/>
        </pc:sldMkLst>
        <pc:spChg chg="mod">
          <ac:chgData name="Hossam Saleh" userId="b832eb75-395d-4d92-9280-d388978ab441" providerId="ADAL" clId="{F916A6E8-6C24-4A66-A270-977B534B76CB}" dt="2024-05-30T14:23:55.844" v="144" actId="20577"/>
          <ac:spMkLst>
            <pc:docMk/>
            <pc:sldMk cId="425921184" sldId="507"/>
            <ac:spMk id="4" creationId="{0B057C9A-4285-4F28-A11D-F7DB0D2C0A38}"/>
          </ac:spMkLst>
        </pc:spChg>
      </pc:sldChg>
      <pc:sldChg chg="modSp mod">
        <pc:chgData name="Hossam Saleh" userId="b832eb75-395d-4d92-9280-d388978ab441" providerId="ADAL" clId="{F916A6E8-6C24-4A66-A270-977B534B76CB}" dt="2024-05-30T14:33:22.903" v="175" actId="6549"/>
        <pc:sldMkLst>
          <pc:docMk/>
          <pc:sldMk cId="984506024" sldId="545"/>
        </pc:sldMkLst>
        <pc:spChg chg="mod">
          <ac:chgData name="Hossam Saleh" userId="b832eb75-395d-4d92-9280-d388978ab441" providerId="ADAL" clId="{F916A6E8-6C24-4A66-A270-977B534B76CB}" dt="2024-05-30T14:33:22.903" v="175" actId="6549"/>
          <ac:spMkLst>
            <pc:docMk/>
            <pc:sldMk cId="984506024" sldId="545"/>
            <ac:spMk id="3" creationId="{6B4C31E5-D5DD-E64E-BC10-25D3C2B036B2}"/>
          </ac:spMkLst>
        </pc:spChg>
      </pc:sldChg>
      <pc:sldChg chg="modSp mod">
        <pc:chgData name="Hossam Saleh" userId="b832eb75-395d-4d92-9280-d388978ab441" providerId="ADAL" clId="{F916A6E8-6C24-4A66-A270-977B534B76CB}" dt="2024-05-30T14:46:01.485" v="233" actId="20577"/>
        <pc:sldMkLst>
          <pc:docMk/>
          <pc:sldMk cId="1329662832" sldId="558"/>
        </pc:sldMkLst>
        <pc:spChg chg="mod">
          <ac:chgData name="Hossam Saleh" userId="b832eb75-395d-4d92-9280-d388978ab441" providerId="ADAL" clId="{F916A6E8-6C24-4A66-A270-977B534B76CB}" dt="2024-05-30T14:46:01.485" v="233" actId="20577"/>
          <ac:spMkLst>
            <pc:docMk/>
            <pc:sldMk cId="1329662832" sldId="558"/>
            <ac:spMk id="4" creationId="{6E8778D9-7CB3-72F9-EB4B-5EAAF12E4F19}"/>
          </ac:spMkLst>
        </pc:spChg>
      </pc:sldChg>
      <pc:sldChg chg="del">
        <pc:chgData name="Hossam Saleh" userId="b832eb75-395d-4d92-9280-d388978ab441" providerId="ADAL" clId="{F916A6E8-6C24-4A66-A270-977B534B76CB}" dt="2024-05-30T14:46:07.608" v="234" actId="47"/>
        <pc:sldMkLst>
          <pc:docMk/>
          <pc:sldMk cId="4242055601" sldId="560"/>
        </pc:sldMkLst>
      </pc:sldChg>
      <pc:sldChg chg="modSp mod">
        <pc:chgData name="Hossam Saleh" userId="b832eb75-395d-4d92-9280-d388978ab441" providerId="ADAL" clId="{F916A6E8-6C24-4A66-A270-977B534B76CB}" dt="2024-05-30T14:34:08.288" v="196" actId="14100"/>
        <pc:sldMkLst>
          <pc:docMk/>
          <pc:sldMk cId="3820095331" sldId="561"/>
        </pc:sldMkLst>
        <pc:spChg chg="mod">
          <ac:chgData name="Hossam Saleh" userId="b832eb75-395d-4d92-9280-d388978ab441" providerId="ADAL" clId="{F916A6E8-6C24-4A66-A270-977B534B76CB}" dt="2024-05-30T14:34:08.288" v="196" actId="14100"/>
          <ac:spMkLst>
            <pc:docMk/>
            <pc:sldMk cId="3820095331" sldId="561"/>
            <ac:spMk id="13" creationId="{30713CD9-748E-4C16-9382-14EFAC5C6426}"/>
          </ac:spMkLst>
        </pc:spChg>
      </pc:sldChg>
      <pc:sldChg chg="modSp mod">
        <pc:chgData name="Hossam Saleh" userId="b832eb75-395d-4d92-9280-d388978ab441" providerId="ADAL" clId="{F916A6E8-6C24-4A66-A270-977B534B76CB}" dt="2024-05-30T14:34:43.273" v="204" actId="6549"/>
        <pc:sldMkLst>
          <pc:docMk/>
          <pc:sldMk cId="3663533659" sldId="562"/>
        </pc:sldMkLst>
        <pc:spChg chg="mod">
          <ac:chgData name="Hossam Saleh" userId="b832eb75-395d-4d92-9280-d388978ab441" providerId="ADAL" clId="{F916A6E8-6C24-4A66-A270-977B534B76CB}" dt="2024-05-30T14:34:43.273" v="204" actId="6549"/>
          <ac:spMkLst>
            <pc:docMk/>
            <pc:sldMk cId="3663533659" sldId="562"/>
            <ac:spMk id="13" creationId="{30713CD9-748E-4C16-9382-14EFAC5C6426}"/>
          </ac:spMkLst>
        </pc:spChg>
      </pc:sldChg>
      <pc:sldChg chg="modSp mod">
        <pc:chgData name="Hossam Saleh" userId="b832eb75-395d-4d92-9280-d388978ab441" providerId="ADAL" clId="{F916A6E8-6C24-4A66-A270-977B534B76CB}" dt="2024-05-30T14:35:46.652" v="209" actId="20577"/>
        <pc:sldMkLst>
          <pc:docMk/>
          <pc:sldMk cId="3696766385" sldId="563"/>
        </pc:sldMkLst>
        <pc:spChg chg="mod">
          <ac:chgData name="Hossam Saleh" userId="b832eb75-395d-4d92-9280-d388978ab441" providerId="ADAL" clId="{F916A6E8-6C24-4A66-A270-977B534B76CB}" dt="2024-05-30T14:35:46.652" v="209" actId="20577"/>
          <ac:spMkLst>
            <pc:docMk/>
            <pc:sldMk cId="3696766385" sldId="563"/>
            <ac:spMk id="4" creationId="{0D790BFC-93F7-F485-59DE-FDF84DF20C5F}"/>
          </ac:spMkLst>
        </pc:spChg>
        <pc:picChg chg="mod">
          <ac:chgData name="Hossam Saleh" userId="b832eb75-395d-4d92-9280-d388978ab441" providerId="ADAL" clId="{F916A6E8-6C24-4A66-A270-977B534B76CB}" dt="2024-05-30T14:34:57.799" v="208" actId="1038"/>
          <ac:picMkLst>
            <pc:docMk/>
            <pc:sldMk cId="3696766385" sldId="563"/>
            <ac:picMk id="5130" creationId="{D0AFD8CB-A2D2-09B0-E102-8F03182413A3}"/>
          </ac:picMkLst>
        </pc:picChg>
      </pc:sldChg>
      <pc:sldChg chg="del">
        <pc:chgData name="Hossam Saleh" userId="b832eb75-395d-4d92-9280-d388978ab441" providerId="ADAL" clId="{F916A6E8-6C24-4A66-A270-977B534B76CB}" dt="2024-05-30T14:41:23.770" v="223" actId="47"/>
        <pc:sldMkLst>
          <pc:docMk/>
          <pc:sldMk cId="3327319602" sldId="564"/>
        </pc:sldMkLst>
      </pc:sldChg>
      <pc:sldChg chg="modSp mod">
        <pc:chgData name="Hossam Saleh" userId="b832eb75-395d-4d92-9280-d388978ab441" providerId="ADAL" clId="{F916A6E8-6C24-4A66-A270-977B534B76CB}" dt="2024-05-30T14:31:08.726" v="162" actId="20577"/>
        <pc:sldMkLst>
          <pc:docMk/>
          <pc:sldMk cId="4158428155" sldId="568"/>
        </pc:sldMkLst>
        <pc:spChg chg="mod">
          <ac:chgData name="Hossam Saleh" userId="b832eb75-395d-4d92-9280-d388978ab441" providerId="ADAL" clId="{F916A6E8-6C24-4A66-A270-977B534B76CB}" dt="2024-05-30T14:31:08.726" v="162" actId="20577"/>
          <ac:spMkLst>
            <pc:docMk/>
            <pc:sldMk cId="4158428155" sldId="568"/>
            <ac:spMk id="5" creationId="{62549905-929B-9D9C-2AEA-FCA43F027F7F}"/>
          </ac:spMkLst>
        </pc:spChg>
      </pc:sldChg>
      <pc:sldChg chg="modSp mod">
        <pc:chgData name="Hossam Saleh" userId="b832eb75-395d-4d92-9280-d388978ab441" providerId="ADAL" clId="{F916A6E8-6C24-4A66-A270-977B534B76CB}" dt="2024-05-30T14:25:48.629" v="153" actId="13900"/>
        <pc:sldMkLst>
          <pc:docMk/>
          <pc:sldMk cId="1202113558" sldId="569"/>
        </pc:sldMkLst>
        <pc:spChg chg="mod">
          <ac:chgData name="Hossam Saleh" userId="b832eb75-395d-4d92-9280-d388978ab441" providerId="ADAL" clId="{F916A6E8-6C24-4A66-A270-977B534B76CB}" dt="2024-05-30T14:25:48.629" v="153" actId="13900"/>
          <ac:spMkLst>
            <pc:docMk/>
            <pc:sldMk cId="1202113558" sldId="569"/>
            <ac:spMk id="4" creationId="{0B057C9A-4285-4F28-A11D-F7DB0D2C0A38}"/>
          </ac:spMkLst>
        </pc:spChg>
      </pc:sldChg>
      <pc:sldChg chg="modSp mod">
        <pc:chgData name="Hossam Saleh" userId="b832eb75-395d-4d92-9280-d388978ab441" providerId="ADAL" clId="{F916A6E8-6C24-4A66-A270-977B534B76CB}" dt="2024-05-30T14:26:30.684" v="155" actId="13900"/>
        <pc:sldMkLst>
          <pc:docMk/>
          <pc:sldMk cId="4008484282" sldId="570"/>
        </pc:sldMkLst>
        <pc:spChg chg="mod">
          <ac:chgData name="Hossam Saleh" userId="b832eb75-395d-4d92-9280-d388978ab441" providerId="ADAL" clId="{F916A6E8-6C24-4A66-A270-977B534B76CB}" dt="2024-05-30T14:26:30.684" v="155" actId="13900"/>
          <ac:spMkLst>
            <pc:docMk/>
            <pc:sldMk cId="4008484282" sldId="570"/>
            <ac:spMk id="4" creationId="{0B057C9A-4285-4F28-A11D-F7DB0D2C0A38}"/>
          </ac:spMkLst>
        </pc:spChg>
      </pc:sldChg>
      <pc:sldChg chg="modSp mod ord">
        <pc:chgData name="Hossam Saleh" userId="b832eb75-395d-4d92-9280-d388978ab441" providerId="ADAL" clId="{F916A6E8-6C24-4A66-A270-977B534B76CB}" dt="2024-05-30T14:44:23.812" v="227"/>
        <pc:sldMkLst>
          <pc:docMk/>
          <pc:sldMk cId="969671850" sldId="571"/>
        </pc:sldMkLst>
        <pc:spChg chg="mod">
          <ac:chgData name="Hossam Saleh" userId="b832eb75-395d-4d92-9280-d388978ab441" providerId="ADAL" clId="{F916A6E8-6C24-4A66-A270-977B534B76CB}" dt="2024-05-30T14:32:57.869" v="174" actId="20577"/>
          <ac:spMkLst>
            <pc:docMk/>
            <pc:sldMk cId="969671850" sldId="571"/>
            <ac:spMk id="4" creationId="{0B057C9A-4285-4F28-A11D-F7DB0D2C0A38}"/>
          </ac:spMkLst>
        </pc:spChg>
        <pc:spChg chg="mod">
          <ac:chgData name="Hossam Saleh" userId="b832eb75-395d-4d92-9280-d388978ab441" providerId="ADAL" clId="{F916A6E8-6C24-4A66-A270-977B534B76CB}" dt="2024-05-30T14:32:47.063" v="170" actId="1076"/>
          <ac:spMkLst>
            <pc:docMk/>
            <pc:sldMk cId="969671850" sldId="571"/>
            <ac:spMk id="35" creationId="{FE961DA2-D552-483E-BAD3-063071B4743D}"/>
          </ac:spMkLst>
        </pc:spChg>
      </pc:sldChg>
      <pc:sldChg chg="modSp add mod setBg">
        <pc:chgData name="Hossam Saleh" userId="b832eb75-395d-4d92-9280-d388978ab441" providerId="ADAL" clId="{F916A6E8-6C24-4A66-A270-977B534B76CB}" dt="2024-05-30T14:48:19.251" v="240" actId="14100"/>
        <pc:sldMkLst>
          <pc:docMk/>
          <pc:sldMk cId="1244343992" sldId="572"/>
        </pc:sldMkLst>
        <pc:graphicFrameChg chg="mod">
          <ac:chgData name="Hossam Saleh" userId="b832eb75-395d-4d92-9280-d388978ab441" providerId="ADAL" clId="{F916A6E8-6C24-4A66-A270-977B534B76CB}" dt="2024-05-30T14:48:19.251" v="240" actId="14100"/>
          <ac:graphicFrameMkLst>
            <pc:docMk/>
            <pc:sldMk cId="1244343992" sldId="572"/>
            <ac:graphicFrameMk id="37" creationId="{0E10DFCB-A42C-3417-816B-ECFAC13A3893}"/>
          </ac:graphicFrameMkLst>
        </pc:graphicFrameChg>
      </pc:sldChg>
      <pc:sldChg chg="modSp add">
        <pc:chgData name="Hossam Saleh" userId="b832eb75-395d-4d92-9280-d388978ab441" providerId="ADAL" clId="{F916A6E8-6C24-4A66-A270-977B534B76CB}" dt="2024-05-30T14:47:32.920" v="236" actId="478"/>
        <pc:sldMkLst>
          <pc:docMk/>
          <pc:sldMk cId="3130803719" sldId="573"/>
        </pc:sldMkLst>
        <pc:graphicFrameChg chg="mod">
          <ac:chgData name="Hossam Saleh" userId="b832eb75-395d-4d92-9280-d388978ab441" providerId="ADAL" clId="{F916A6E8-6C24-4A66-A270-977B534B76CB}" dt="2024-05-30T14:47:32.920" v="236" actId="478"/>
          <ac:graphicFrameMkLst>
            <pc:docMk/>
            <pc:sldMk cId="3130803719" sldId="573"/>
            <ac:graphicFrameMk id="37" creationId="{0E10DFCB-A42C-3417-816B-ECFAC13A3893}"/>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54D7B8-1CF5-4FC3-AF30-340534C4B774}" type="doc">
      <dgm:prSet loTypeId="urn:microsoft.com/office/officeart/2016/7/layout/BasicProcessNew" loCatId="process" qsTypeId="urn:microsoft.com/office/officeart/2005/8/quickstyle/simple1" qsCatId="simple" csTypeId="urn:microsoft.com/office/officeart/2005/8/colors/colorful2" csCatId="colorful" phldr="1"/>
      <dgm:spPr/>
      <dgm:t>
        <a:bodyPr/>
        <a:lstStyle/>
        <a:p>
          <a:endParaRPr lang="en-US"/>
        </a:p>
      </dgm:t>
    </dgm:pt>
    <dgm:pt modelId="{3D326FFA-6FD9-46F3-9F14-F604F7D866D4}">
      <dgm:prSet/>
      <dgm:spPr/>
      <dgm:t>
        <a:bodyPr/>
        <a:lstStyle/>
        <a:p>
          <a:r>
            <a:rPr lang="ar-SY" dirty="0"/>
            <a:t>يؤهل هذا البرنامج الخريجين للعمل في مجال هندسة القوى الكهربائية، مع تركيز خاص على نظم الطاقة المتجددة، ليصبحوا مهندسين محترفين ومتخصصين في هذا المجال. كما يتيح لهم الانضمام إلى نقابة المهندسين بالشعبة الكهربائية.</a:t>
          </a:r>
          <a:endParaRPr lang="en-US" dirty="0"/>
        </a:p>
      </dgm:t>
    </dgm:pt>
    <dgm:pt modelId="{B8EE7EBD-62CF-482F-98F9-0299B89814CC}" type="parTrans" cxnId="{429FFD64-FB3A-4462-8A59-FF0DA8C5EC34}">
      <dgm:prSet/>
      <dgm:spPr/>
      <dgm:t>
        <a:bodyPr/>
        <a:lstStyle/>
        <a:p>
          <a:endParaRPr lang="en-US"/>
        </a:p>
      </dgm:t>
    </dgm:pt>
    <dgm:pt modelId="{8E122004-288B-458F-BC45-6CD30A86F8BC}" type="sibTrans" cxnId="{429FFD64-FB3A-4462-8A59-FF0DA8C5EC34}">
      <dgm:prSet/>
      <dgm:spPr/>
      <dgm:t>
        <a:bodyPr/>
        <a:lstStyle/>
        <a:p>
          <a:endParaRPr lang="en-US"/>
        </a:p>
      </dgm:t>
    </dgm:pt>
    <dgm:pt modelId="{CABC0BE3-EE04-48A8-849D-4410BF040501}">
      <dgm:prSet custT="1"/>
      <dgm:spPr/>
      <dgm:t>
        <a:bodyPr/>
        <a:lstStyle/>
        <a:p>
          <a:r>
            <a:rPr lang="ar-SY" sz="1800" dirty="0"/>
            <a:t>يضم البرنامج مجموعة متطورة من المقررات التي تواكب التطور العلمي والفني والهندسي في مجال الطاقة المتجددة ونظم القوى الكهربائية. كما يزود الخريجين بتخصصات متنوعة تشمل هندسة القوى الميكانيكية والحاسبات والتحكم والاتصالات، مما يضمن تأهيلهم بشكل شامل لمواجهة التحديات الحديثة في هذه المجالات</a:t>
          </a:r>
          <a:r>
            <a:rPr lang="ar-EG" sz="1800" dirty="0"/>
            <a:t>.</a:t>
          </a:r>
          <a:endParaRPr lang="en-US" sz="1800" dirty="0"/>
        </a:p>
      </dgm:t>
    </dgm:pt>
    <dgm:pt modelId="{68B299C2-FF5D-4338-A7CF-D5092D2BB863}" type="parTrans" cxnId="{C4375C60-FCA7-43A5-B2C5-660D4DEE58F2}">
      <dgm:prSet/>
      <dgm:spPr/>
      <dgm:t>
        <a:bodyPr/>
        <a:lstStyle/>
        <a:p>
          <a:endParaRPr lang="en-US"/>
        </a:p>
      </dgm:t>
    </dgm:pt>
    <dgm:pt modelId="{AFBBC093-3534-49A8-AEE2-FDB54108A57B}" type="sibTrans" cxnId="{C4375C60-FCA7-43A5-B2C5-660D4DEE58F2}">
      <dgm:prSet/>
      <dgm:spPr/>
      <dgm:t>
        <a:bodyPr/>
        <a:lstStyle/>
        <a:p>
          <a:endParaRPr lang="en-US"/>
        </a:p>
      </dgm:t>
    </dgm:pt>
    <dgm:pt modelId="{5CE71885-E83C-4BAE-8EB1-BE40A4DF14F0}" type="pres">
      <dgm:prSet presAssocID="{AB54D7B8-1CF5-4FC3-AF30-340534C4B774}" presName="Name0" presStyleCnt="0">
        <dgm:presLayoutVars>
          <dgm:dir/>
          <dgm:resizeHandles val="exact"/>
        </dgm:presLayoutVars>
      </dgm:prSet>
      <dgm:spPr/>
    </dgm:pt>
    <dgm:pt modelId="{9EBA3A02-E446-4031-8B44-9A597CD319C8}" type="pres">
      <dgm:prSet presAssocID="{3D326FFA-6FD9-46F3-9F14-F604F7D866D4}" presName="node" presStyleLbl="node1" presStyleIdx="0" presStyleCnt="3" custScaleX="125495" custScaleY="160519">
        <dgm:presLayoutVars>
          <dgm:bulletEnabled val="1"/>
        </dgm:presLayoutVars>
      </dgm:prSet>
      <dgm:spPr/>
    </dgm:pt>
    <dgm:pt modelId="{C2123DB0-B1A7-4B7D-B079-E97D39AE196A}" type="pres">
      <dgm:prSet presAssocID="{8E122004-288B-458F-BC45-6CD30A86F8BC}" presName="sibTransSpacerBeforeConnector" presStyleCnt="0"/>
      <dgm:spPr/>
    </dgm:pt>
    <dgm:pt modelId="{0BC99BB8-1700-42A9-AA2E-221714AA6318}" type="pres">
      <dgm:prSet presAssocID="{8E122004-288B-458F-BC45-6CD30A86F8BC}" presName="sibTrans" presStyleLbl="node1" presStyleIdx="1" presStyleCnt="3"/>
      <dgm:spPr/>
    </dgm:pt>
    <dgm:pt modelId="{5E4E1DFC-6B8D-4984-9160-ACE2751594CB}" type="pres">
      <dgm:prSet presAssocID="{8E122004-288B-458F-BC45-6CD30A86F8BC}" presName="sibTransSpacerAfterConnector" presStyleCnt="0"/>
      <dgm:spPr/>
    </dgm:pt>
    <dgm:pt modelId="{B26DF31B-D1CB-4B80-887F-9DDCA523579E}" type="pres">
      <dgm:prSet presAssocID="{CABC0BE3-EE04-48A8-849D-4410BF040501}" presName="node" presStyleLbl="node1" presStyleIdx="2" presStyleCnt="3" custScaleX="119334" custScaleY="162260">
        <dgm:presLayoutVars>
          <dgm:bulletEnabled val="1"/>
        </dgm:presLayoutVars>
      </dgm:prSet>
      <dgm:spPr/>
    </dgm:pt>
  </dgm:ptLst>
  <dgm:cxnLst>
    <dgm:cxn modelId="{7665890C-DD96-4F00-A3B4-FBC573DE9C63}" type="presOf" srcId="{AB54D7B8-1CF5-4FC3-AF30-340534C4B774}" destId="{5CE71885-E83C-4BAE-8EB1-BE40A4DF14F0}" srcOrd="0" destOrd="0" presId="urn:microsoft.com/office/officeart/2016/7/layout/BasicProcessNew"/>
    <dgm:cxn modelId="{E0017D3A-F8EA-4005-9ABC-B6ECEA4AF3B7}" type="presOf" srcId="{CABC0BE3-EE04-48A8-849D-4410BF040501}" destId="{B26DF31B-D1CB-4B80-887F-9DDCA523579E}" srcOrd="0" destOrd="0" presId="urn:microsoft.com/office/officeart/2016/7/layout/BasicProcessNew"/>
    <dgm:cxn modelId="{C4375C60-FCA7-43A5-B2C5-660D4DEE58F2}" srcId="{AB54D7B8-1CF5-4FC3-AF30-340534C4B774}" destId="{CABC0BE3-EE04-48A8-849D-4410BF040501}" srcOrd="1" destOrd="0" parTransId="{68B299C2-FF5D-4338-A7CF-D5092D2BB863}" sibTransId="{AFBBC093-3534-49A8-AEE2-FDB54108A57B}"/>
    <dgm:cxn modelId="{429FFD64-FB3A-4462-8A59-FF0DA8C5EC34}" srcId="{AB54D7B8-1CF5-4FC3-AF30-340534C4B774}" destId="{3D326FFA-6FD9-46F3-9F14-F604F7D866D4}" srcOrd="0" destOrd="0" parTransId="{B8EE7EBD-62CF-482F-98F9-0299B89814CC}" sibTransId="{8E122004-288B-458F-BC45-6CD30A86F8BC}"/>
    <dgm:cxn modelId="{E4A7F0D3-852B-4714-A08F-914522874C19}" type="presOf" srcId="{8E122004-288B-458F-BC45-6CD30A86F8BC}" destId="{0BC99BB8-1700-42A9-AA2E-221714AA6318}" srcOrd="0" destOrd="0" presId="urn:microsoft.com/office/officeart/2016/7/layout/BasicProcessNew"/>
    <dgm:cxn modelId="{E9F764E5-DB62-4559-840D-CBEE77B8F16A}" type="presOf" srcId="{3D326FFA-6FD9-46F3-9F14-F604F7D866D4}" destId="{9EBA3A02-E446-4031-8B44-9A597CD319C8}" srcOrd="0" destOrd="0" presId="urn:microsoft.com/office/officeart/2016/7/layout/BasicProcessNew"/>
    <dgm:cxn modelId="{6FFDC18E-7231-4DA4-95FB-60DAA1E64FCD}" type="presParOf" srcId="{5CE71885-E83C-4BAE-8EB1-BE40A4DF14F0}" destId="{9EBA3A02-E446-4031-8B44-9A597CD319C8}" srcOrd="0" destOrd="0" presId="urn:microsoft.com/office/officeart/2016/7/layout/BasicProcessNew"/>
    <dgm:cxn modelId="{2012F2FE-8CA6-43DA-BE70-F70AF4177584}" type="presParOf" srcId="{5CE71885-E83C-4BAE-8EB1-BE40A4DF14F0}" destId="{C2123DB0-B1A7-4B7D-B079-E97D39AE196A}" srcOrd="1" destOrd="0" presId="urn:microsoft.com/office/officeart/2016/7/layout/BasicProcessNew"/>
    <dgm:cxn modelId="{EC3F187D-3BCB-451A-88DF-A01EBA276184}" type="presParOf" srcId="{5CE71885-E83C-4BAE-8EB1-BE40A4DF14F0}" destId="{0BC99BB8-1700-42A9-AA2E-221714AA6318}" srcOrd="2" destOrd="0" presId="urn:microsoft.com/office/officeart/2016/7/layout/BasicProcessNew"/>
    <dgm:cxn modelId="{2A765323-50FB-4003-82E9-6FE58A4AFE4A}" type="presParOf" srcId="{5CE71885-E83C-4BAE-8EB1-BE40A4DF14F0}" destId="{5E4E1DFC-6B8D-4984-9160-ACE2751594CB}" srcOrd="3" destOrd="0" presId="urn:microsoft.com/office/officeart/2016/7/layout/BasicProcessNew"/>
    <dgm:cxn modelId="{C0937F19-00B9-4207-A448-17C788016E35}" type="presParOf" srcId="{5CE71885-E83C-4BAE-8EB1-BE40A4DF14F0}" destId="{B26DF31B-D1CB-4B80-887F-9DDCA523579E}" srcOrd="4" destOrd="0" presId="urn:microsoft.com/office/officeart/2016/7/layout/BasicProcessNew"/>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B54D7B8-1CF5-4FC3-AF30-340534C4B774}" type="doc">
      <dgm:prSet loTypeId="urn:microsoft.com/office/officeart/2016/7/layout/BasicProcessNew" loCatId="process" qsTypeId="urn:microsoft.com/office/officeart/2005/8/quickstyle/simple2" qsCatId="simple" csTypeId="urn:microsoft.com/office/officeart/2005/8/colors/colorful1" csCatId="colorful" phldr="1"/>
      <dgm:spPr/>
      <dgm:t>
        <a:bodyPr/>
        <a:lstStyle/>
        <a:p>
          <a:endParaRPr lang="en-US"/>
        </a:p>
      </dgm:t>
    </dgm:pt>
    <dgm:pt modelId="{5DD9FEAD-21AD-4349-86B2-B66705C590C6}">
      <dgm:prSet custT="1"/>
      <dgm:spPr/>
      <dgm:t>
        <a:bodyPr/>
        <a:lstStyle/>
        <a:p>
          <a:pPr algn="r" rtl="1"/>
          <a:r>
            <a:rPr lang="ar-SY" sz="2400" b="0" u="none" dirty="0"/>
            <a:t>ومن السمات المميزة للبرنامج:</a:t>
          </a:r>
        </a:p>
        <a:p>
          <a:pPr algn="r" rtl="1"/>
          <a:endParaRPr lang="en-US" sz="2400" b="0" u="none" dirty="0"/>
        </a:p>
        <a:p>
          <a:pPr algn="r"/>
          <a:r>
            <a:rPr lang="ar-SY" sz="2000" b="0" u="none" dirty="0"/>
            <a:t>- وجود نخبة من أعضاء هيئة التدريس المختصين في الطاقة المتجددة وأبحاثها، والذين يمتلكون أبحاثًا دولية مرموقة في هذا المجال، بالإضافة إلى حصولهم على جوائز محلية وإقليمية.</a:t>
          </a:r>
        </a:p>
        <a:p>
          <a:pPr algn="r"/>
          <a:endParaRPr lang="en-US" sz="2000" b="0" u="none" dirty="0"/>
        </a:p>
        <a:p>
          <a:pPr algn="r"/>
          <a:r>
            <a:rPr lang="ar-SY" sz="2000" b="0" u="none" dirty="0"/>
            <a:t>- توفر معامل متميزة تخدم البرنامج، مثل معمل الطاقة المتجددة (الطاقة الشمسية وطاقة الرياح)، معمل المواد الكهربية، معمل إلكترونيات القوى، معمل القوى الكهربية، معمل الآلات الكهربية، ومعمل سيمنز الذي يحاكي وحدات التحكم في المصانع، مما يتيح استفادة عملية متميزة.</a:t>
          </a:r>
          <a:endParaRPr lang="en-US" sz="2000" b="0" u="none" dirty="0"/>
        </a:p>
      </dgm:t>
    </dgm:pt>
    <dgm:pt modelId="{A698B28E-A6CF-43E1-8C12-618C4697EB0C}" type="parTrans" cxnId="{CE3CC397-DB01-4FD9-8A03-F4A8625EEB98}">
      <dgm:prSet/>
      <dgm:spPr/>
      <dgm:t>
        <a:bodyPr/>
        <a:lstStyle/>
        <a:p>
          <a:endParaRPr lang="en-US"/>
        </a:p>
      </dgm:t>
    </dgm:pt>
    <dgm:pt modelId="{A45776F0-A59B-4E7E-9CA7-54F7CB9BC989}" type="sibTrans" cxnId="{CE3CC397-DB01-4FD9-8A03-F4A8625EEB98}">
      <dgm:prSet/>
      <dgm:spPr/>
      <dgm:t>
        <a:bodyPr/>
        <a:lstStyle/>
        <a:p>
          <a:endParaRPr lang="en-US"/>
        </a:p>
      </dgm:t>
    </dgm:pt>
    <dgm:pt modelId="{AEDF47D3-51F3-4973-9394-590EA5EC18FB}" type="pres">
      <dgm:prSet presAssocID="{AB54D7B8-1CF5-4FC3-AF30-340534C4B774}" presName="Name0" presStyleCnt="0">
        <dgm:presLayoutVars>
          <dgm:dir/>
          <dgm:resizeHandles val="exact"/>
        </dgm:presLayoutVars>
      </dgm:prSet>
      <dgm:spPr/>
    </dgm:pt>
    <dgm:pt modelId="{C7E0DDD0-6D51-4988-8A58-D7E3C2BED0A1}" type="pres">
      <dgm:prSet presAssocID="{5DD9FEAD-21AD-4349-86B2-B66705C590C6}" presName="node" presStyleLbl="node1" presStyleIdx="0" presStyleCnt="1" custScaleY="166474">
        <dgm:presLayoutVars>
          <dgm:bulletEnabled val="1"/>
        </dgm:presLayoutVars>
      </dgm:prSet>
      <dgm:spPr/>
    </dgm:pt>
  </dgm:ptLst>
  <dgm:cxnLst>
    <dgm:cxn modelId="{7EE50388-8765-43E1-8EDB-4CD82CD7F017}" type="presOf" srcId="{5DD9FEAD-21AD-4349-86B2-B66705C590C6}" destId="{C7E0DDD0-6D51-4988-8A58-D7E3C2BED0A1}" srcOrd="0" destOrd="0" presId="urn:microsoft.com/office/officeart/2016/7/layout/BasicProcessNew"/>
    <dgm:cxn modelId="{CE3CC397-DB01-4FD9-8A03-F4A8625EEB98}" srcId="{AB54D7B8-1CF5-4FC3-AF30-340534C4B774}" destId="{5DD9FEAD-21AD-4349-86B2-B66705C590C6}" srcOrd="0" destOrd="0" parTransId="{A698B28E-A6CF-43E1-8C12-618C4697EB0C}" sibTransId="{A45776F0-A59B-4E7E-9CA7-54F7CB9BC989}"/>
    <dgm:cxn modelId="{0C40299F-557F-4379-897E-8D0133893EE5}" type="presOf" srcId="{AB54D7B8-1CF5-4FC3-AF30-340534C4B774}" destId="{AEDF47D3-51F3-4973-9394-590EA5EC18FB}" srcOrd="0" destOrd="0" presId="urn:microsoft.com/office/officeart/2016/7/layout/BasicProcessNew"/>
    <dgm:cxn modelId="{D8B3BABB-7B98-4B6F-87A0-F05ABB1ED3F9}" type="presParOf" srcId="{AEDF47D3-51F3-4973-9394-590EA5EC18FB}" destId="{C7E0DDD0-6D51-4988-8A58-D7E3C2BED0A1}" srcOrd="0" destOrd="0" presId="urn:microsoft.com/office/officeart/2016/7/layout/BasicProcessNew"/>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BA3A02-E446-4031-8B44-9A597CD319C8}">
      <dsp:nvSpPr>
        <dsp:cNvPr id="0" name=""/>
        <dsp:cNvSpPr/>
      </dsp:nvSpPr>
      <dsp:spPr>
        <a:xfrm>
          <a:off x="1753" y="1173820"/>
          <a:ext cx="3087736" cy="3702640"/>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800100">
            <a:lnSpc>
              <a:spcPct val="90000"/>
            </a:lnSpc>
            <a:spcBef>
              <a:spcPct val="0"/>
            </a:spcBef>
            <a:spcAft>
              <a:spcPct val="35000"/>
            </a:spcAft>
            <a:buNone/>
          </a:pPr>
          <a:r>
            <a:rPr lang="ar-SY" sz="1800" kern="1200" dirty="0"/>
            <a:t>يؤهل هذا البرنامج الخريجين للعمل في مجال هندسة القوى الكهربائية، مع تركيز خاص على نظم الطاقة المتجددة، ليصبحوا مهندسين محترفين ومتخصصين في هذا المجال. كما يتيح لهم الانضمام إلى نقابة المهندسين بالشعبة الكهربائية.</a:t>
          </a:r>
          <a:endParaRPr lang="en-US" sz="1800" kern="1200" dirty="0"/>
        </a:p>
      </dsp:txBody>
      <dsp:txXfrm>
        <a:off x="1753" y="1173820"/>
        <a:ext cx="3087736" cy="3702640"/>
      </dsp:txXfrm>
    </dsp:sp>
    <dsp:sp modelId="{0BC99BB8-1700-42A9-AA2E-221714AA6318}">
      <dsp:nvSpPr>
        <dsp:cNvPr id="0" name=""/>
        <dsp:cNvSpPr/>
      </dsp:nvSpPr>
      <dsp:spPr>
        <a:xfrm>
          <a:off x="3150635" y="2903640"/>
          <a:ext cx="369066" cy="243000"/>
        </a:xfrm>
        <a:prstGeom prst="rightArrow">
          <a:avLst>
            <a:gd name="adj1" fmla="val 50000"/>
            <a:gd name="adj2" fmla="val 50000"/>
          </a:avLst>
        </a:prstGeom>
        <a:solidFill>
          <a:schemeClr val="accent2">
            <a:hueOff val="3221807"/>
            <a:satOff val="-9246"/>
            <a:lumOff val="-14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26DF31B-D1CB-4B80-887F-9DDCA523579E}">
      <dsp:nvSpPr>
        <dsp:cNvPr id="0" name=""/>
        <dsp:cNvSpPr/>
      </dsp:nvSpPr>
      <dsp:spPr>
        <a:xfrm>
          <a:off x="3580848" y="1153740"/>
          <a:ext cx="2936148" cy="3742799"/>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800100">
            <a:lnSpc>
              <a:spcPct val="90000"/>
            </a:lnSpc>
            <a:spcBef>
              <a:spcPct val="0"/>
            </a:spcBef>
            <a:spcAft>
              <a:spcPct val="35000"/>
            </a:spcAft>
            <a:buNone/>
          </a:pPr>
          <a:r>
            <a:rPr lang="ar-SY" sz="1800" kern="1200" dirty="0"/>
            <a:t>يضم البرنامج مجموعة متطورة من المقررات التي تواكب التطور العلمي والفني والهندسي في مجال الطاقة المتجددة ونظم القوى الكهربائية. كما يزود الخريجين بتخصصات متنوعة تشمل هندسة القوى الميكانيكية والحاسبات والتحكم والاتصالات، مما يضمن تأهيلهم بشكل شامل لمواجهة التحديات الحديثة في هذه المجالات</a:t>
          </a:r>
          <a:r>
            <a:rPr lang="ar-EG" sz="1800" kern="1200" dirty="0"/>
            <a:t>.</a:t>
          </a:r>
          <a:endParaRPr lang="en-US" sz="1800" kern="1200" dirty="0"/>
        </a:p>
      </dsp:txBody>
      <dsp:txXfrm>
        <a:off x="3580848" y="1153740"/>
        <a:ext cx="2936148" cy="37427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E0DDD0-6D51-4988-8A58-D7E3C2BED0A1}">
      <dsp:nvSpPr>
        <dsp:cNvPr id="0" name=""/>
        <dsp:cNvSpPr/>
      </dsp:nvSpPr>
      <dsp:spPr>
        <a:xfrm>
          <a:off x="2009" y="0"/>
          <a:ext cx="4110782" cy="4891088"/>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r" defTabSz="1066800" rtl="1">
            <a:lnSpc>
              <a:spcPct val="90000"/>
            </a:lnSpc>
            <a:spcBef>
              <a:spcPct val="0"/>
            </a:spcBef>
            <a:spcAft>
              <a:spcPct val="35000"/>
            </a:spcAft>
            <a:buNone/>
          </a:pPr>
          <a:r>
            <a:rPr lang="ar-SY" sz="2400" b="0" u="none" kern="1200" dirty="0"/>
            <a:t>ومن السمات المميزة للبرنامج:</a:t>
          </a:r>
        </a:p>
        <a:p>
          <a:pPr marL="0" lvl="0" indent="0" algn="r" defTabSz="1066800" rtl="1">
            <a:lnSpc>
              <a:spcPct val="90000"/>
            </a:lnSpc>
            <a:spcBef>
              <a:spcPct val="0"/>
            </a:spcBef>
            <a:spcAft>
              <a:spcPct val="35000"/>
            </a:spcAft>
            <a:buNone/>
          </a:pPr>
          <a:endParaRPr lang="en-US" sz="2400" b="0" u="none" kern="1200" dirty="0"/>
        </a:p>
        <a:p>
          <a:pPr marL="0" lvl="0" indent="0" algn="r" defTabSz="1066800">
            <a:lnSpc>
              <a:spcPct val="90000"/>
            </a:lnSpc>
            <a:spcBef>
              <a:spcPct val="0"/>
            </a:spcBef>
            <a:spcAft>
              <a:spcPct val="35000"/>
            </a:spcAft>
            <a:buNone/>
          </a:pPr>
          <a:r>
            <a:rPr lang="ar-SY" sz="2000" b="0" u="none" kern="1200" dirty="0"/>
            <a:t>- وجود نخبة من أعضاء هيئة التدريس المختصين في الطاقة المتجددة وأبحاثها، والذين يمتلكون أبحاثًا دولية مرموقة في هذا المجال، بالإضافة إلى حصولهم على جوائز محلية وإقليمية.</a:t>
          </a:r>
        </a:p>
        <a:p>
          <a:pPr marL="0" lvl="0" indent="0" algn="r" defTabSz="1066800">
            <a:lnSpc>
              <a:spcPct val="90000"/>
            </a:lnSpc>
            <a:spcBef>
              <a:spcPct val="0"/>
            </a:spcBef>
            <a:spcAft>
              <a:spcPct val="35000"/>
            </a:spcAft>
            <a:buNone/>
          </a:pPr>
          <a:endParaRPr lang="en-US" sz="2000" b="0" u="none" kern="1200" dirty="0"/>
        </a:p>
        <a:p>
          <a:pPr marL="0" lvl="0" indent="0" algn="r" defTabSz="1066800">
            <a:lnSpc>
              <a:spcPct val="90000"/>
            </a:lnSpc>
            <a:spcBef>
              <a:spcPct val="0"/>
            </a:spcBef>
            <a:spcAft>
              <a:spcPct val="35000"/>
            </a:spcAft>
            <a:buNone/>
          </a:pPr>
          <a:r>
            <a:rPr lang="ar-SY" sz="2000" b="0" u="none" kern="1200" dirty="0"/>
            <a:t>- توفر معامل متميزة تخدم البرنامج، مثل معمل الطاقة المتجددة (الطاقة الشمسية وطاقة الرياح)، معمل المواد الكهربية، معمل إلكترونيات القوى، معمل القوى الكهربية، معمل الآلات الكهربية، ومعمل سيمنز الذي يحاكي وحدات التحكم في المصانع، مما يتيح استفادة عملية متميزة.</a:t>
          </a:r>
          <a:endParaRPr lang="en-US" sz="2000" b="0" u="none" kern="1200" dirty="0"/>
        </a:p>
      </dsp:txBody>
      <dsp:txXfrm>
        <a:off x="2009" y="0"/>
        <a:ext cx="4110782" cy="4891088"/>
      </dsp:txXfrm>
    </dsp:sp>
  </dsp:spTree>
</dsp:drawing>
</file>

<file path=ppt/diagrams/layout1.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jpeg>
</file>

<file path=ppt/media/image15.jpeg>
</file>

<file path=ppt/media/image16.png>
</file>

<file path=ppt/media/image17.jpeg>
</file>

<file path=ppt/media/image18.jpg>
</file>

<file path=ppt/media/image19.jpg>
</file>

<file path=ppt/media/image2.png>
</file>

<file path=ppt/media/image20.jpg>
</file>

<file path=ppt/media/image21.jpeg>
</file>

<file path=ppt/media/image22.PNG>
</file>

<file path=ppt/media/image23.png>
</file>

<file path=ppt/media/image24.jpeg>
</file>

<file path=ppt/media/image25.jpeg>
</file>

<file path=ppt/media/image26.png>
</file>

<file path=ppt/media/image27.jpeg>
</file>

<file path=ppt/media/image28.png>
</file>

<file path=ppt/media/image29.jpeg>
</file>

<file path=ppt/media/image3.png>
</file>

<file path=ppt/media/image30.jpeg>
</file>

<file path=ppt/media/image31.jpeg>
</file>

<file path=ppt/media/image32.jpeg>
</file>

<file path=ppt/media/image33.jpeg>
</file>

<file path=ppt/media/image34.jpeg>
</file>

<file path=ppt/media/image35.jpg>
</file>

<file path=ppt/media/image36.jpg>
</file>

<file path=ppt/media/image37.jpg>
</file>

<file path=ppt/media/image38.jpg>
</file>

<file path=ppt/media/image4.png>
</file>

<file path=ppt/media/image5.jpeg>
</file>

<file path=ppt/media/image6.jpeg>
</file>

<file path=ppt/media/image7.jpeg>
</file>

<file path=ppt/media/image8.jpeg>
</file>

<file path=ppt/media/image9.jpeg>
</file>

<file path=ppt/media/media1.mp3>
</file>

<file path=ppt/media/media10.mp3>
</file>

<file path=ppt/media/media11.mp3>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614A46-DA04-4B97-9FD8-C1500E02B337}" type="datetimeFigureOut">
              <a:rPr lang="en-US" smtClean="0"/>
              <a:t>5/31/2024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95D63B-24EA-46C7-88BA-3059F5E3625F}" type="slidenum">
              <a:rPr lang="en-US" smtClean="0"/>
              <a:t>‹#›</a:t>
            </a:fld>
            <a:endParaRPr lang="en-US"/>
          </a:p>
        </p:txBody>
      </p:sp>
    </p:spTree>
    <p:extLst>
      <p:ext uri="{BB962C8B-B14F-4D97-AF65-F5344CB8AC3E}">
        <p14:creationId xmlns:p14="http://schemas.microsoft.com/office/powerpoint/2010/main" val="2847749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EG" sz="1200" b="1" dirty="0">
                <a:solidFill>
                  <a:srgbClr val="C00000"/>
                </a:solidFill>
                <a:effectLst>
                  <a:outerShdw blurRad="38100" dist="38100" dir="2700000" algn="tl">
                    <a:srgbClr val="000000">
                      <a:alpha val="43137"/>
                    </a:srgbClr>
                  </a:outerShdw>
                </a:effectLst>
              </a:rPr>
              <a:t>برنامج هندسة الطاقة والنظم الكهربية</a:t>
            </a:r>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a:t>
            </a:fld>
            <a:endParaRPr lang="en-US"/>
          </a:p>
        </p:txBody>
      </p:sp>
    </p:spTree>
    <p:extLst>
      <p:ext uri="{BB962C8B-B14F-4D97-AF65-F5344CB8AC3E}">
        <p14:creationId xmlns:p14="http://schemas.microsoft.com/office/powerpoint/2010/main" val="307138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B595D63B-24EA-46C7-88BA-3059F5E3625F}" type="slidenum">
              <a:rPr lang="en-US" smtClean="0"/>
              <a:t>2</a:t>
            </a:fld>
            <a:endParaRPr lang="en-US"/>
          </a:p>
        </p:txBody>
      </p:sp>
    </p:spTree>
    <p:extLst>
      <p:ext uri="{BB962C8B-B14F-4D97-AF65-F5344CB8AC3E}">
        <p14:creationId xmlns:p14="http://schemas.microsoft.com/office/powerpoint/2010/main" val="30852859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9</a:t>
            </a:fld>
            <a:endParaRPr lang="en-US"/>
          </a:p>
        </p:txBody>
      </p:sp>
    </p:spTree>
    <p:extLst>
      <p:ext uri="{BB962C8B-B14F-4D97-AF65-F5344CB8AC3E}">
        <p14:creationId xmlns:p14="http://schemas.microsoft.com/office/powerpoint/2010/main" val="2662127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10</a:t>
            </a:fld>
            <a:endParaRPr lang="en-US"/>
          </a:p>
        </p:txBody>
      </p:sp>
    </p:spTree>
    <p:extLst>
      <p:ext uri="{BB962C8B-B14F-4D97-AF65-F5344CB8AC3E}">
        <p14:creationId xmlns:p14="http://schemas.microsoft.com/office/powerpoint/2010/main" val="2662127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11</a:t>
            </a:fld>
            <a:endParaRPr lang="en-US"/>
          </a:p>
        </p:txBody>
      </p:sp>
    </p:spTree>
    <p:extLst>
      <p:ext uri="{BB962C8B-B14F-4D97-AF65-F5344CB8AC3E}">
        <p14:creationId xmlns:p14="http://schemas.microsoft.com/office/powerpoint/2010/main" val="3777613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12</a:t>
            </a:fld>
            <a:endParaRPr lang="en-US"/>
          </a:p>
        </p:txBody>
      </p:sp>
    </p:spTree>
    <p:extLst>
      <p:ext uri="{BB962C8B-B14F-4D97-AF65-F5344CB8AC3E}">
        <p14:creationId xmlns:p14="http://schemas.microsoft.com/office/powerpoint/2010/main" val="4258347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95D63B-24EA-46C7-88BA-3059F5E3625F}" type="slidenum">
              <a:rPr lang="en-US" smtClean="0"/>
              <a:t>13</a:t>
            </a:fld>
            <a:endParaRPr lang="en-US"/>
          </a:p>
        </p:txBody>
      </p:sp>
    </p:spTree>
    <p:extLst>
      <p:ext uri="{BB962C8B-B14F-4D97-AF65-F5344CB8AC3E}">
        <p14:creationId xmlns:p14="http://schemas.microsoft.com/office/powerpoint/2010/main" val="3472913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78073-C995-49C8-5287-E416E5633F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E75E6D-4753-5A2A-5DAB-49F0884E59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6826B3-CA98-27A5-D65F-AB4393C96C10}"/>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5" name="Footer Placeholder 4">
            <a:extLst>
              <a:ext uri="{FF2B5EF4-FFF2-40B4-BE49-F238E27FC236}">
                <a16:creationId xmlns:a16="http://schemas.microsoft.com/office/drawing/2014/main" id="{E5831A6D-5FD3-6AC5-5BAF-AA44BA2EED5B}"/>
              </a:ext>
            </a:extLst>
          </p:cNvPr>
          <p:cNvSpPr>
            <a:spLocks noGrp="1"/>
          </p:cNvSpPr>
          <p:nvPr>
            <p:ph type="ftr" sz="quarter" idx="11"/>
          </p:nvPr>
        </p:nvSpPr>
        <p:spPr/>
        <p:txBody>
          <a:bodyPr/>
          <a:lstStyle/>
          <a:p>
            <a:r>
              <a:rPr lang="ar-EG" sz="1800" b="1">
                <a:solidFill>
                  <a:srgbClr val="002060"/>
                </a:solidFill>
                <a:effectLst>
                  <a:outerShdw blurRad="38100" dist="38100" dir="2700000" algn="tl">
                    <a:srgbClr val="000000">
                      <a:alpha val="43137"/>
                    </a:srgbClr>
                  </a:outerShdw>
                </a:effectLst>
              </a:rPr>
              <a:t>برنامج هندسة الطاقة والنظم الكهربية</a:t>
            </a:r>
            <a:endParaRPr lang="en-US" dirty="0"/>
          </a:p>
        </p:txBody>
      </p:sp>
      <p:sp>
        <p:nvSpPr>
          <p:cNvPr id="6" name="Slide Number Placeholder 5">
            <a:extLst>
              <a:ext uri="{FF2B5EF4-FFF2-40B4-BE49-F238E27FC236}">
                <a16:creationId xmlns:a16="http://schemas.microsoft.com/office/drawing/2014/main" id="{BB85887B-AC1C-7532-89F9-516741A56D05}"/>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82660924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E1B29-1955-1065-ABB4-232165127E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857A532-721D-4D33-2115-4A5D7CE47E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0C6695-EDCD-59AD-3496-E8D44440F7D0}"/>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5" name="Footer Placeholder 4">
            <a:extLst>
              <a:ext uri="{FF2B5EF4-FFF2-40B4-BE49-F238E27FC236}">
                <a16:creationId xmlns:a16="http://schemas.microsoft.com/office/drawing/2014/main" id="{0B1BA223-922B-B039-A64D-F985211AAB9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3477584-2273-F645-3C1B-029FD29D4E6D}"/>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3225601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8673C9-A26D-7E73-F063-605FE0FC13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16281B-B638-E4BE-0274-C2323AD408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E7DF49-2FEE-A48A-2791-083B7E047842}"/>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5" name="Footer Placeholder 4">
            <a:extLst>
              <a:ext uri="{FF2B5EF4-FFF2-40B4-BE49-F238E27FC236}">
                <a16:creationId xmlns:a16="http://schemas.microsoft.com/office/drawing/2014/main" id="{4F4D42C3-18F2-F323-858F-ED5A2656338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027FBD5-1B02-54FF-3571-B83904C00CE7}"/>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3802272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450C0-025F-109E-B821-F4EBB3BAE0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B55867-D679-1C86-4814-9F761FD8A4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5FA1A5-7BDE-258B-1F98-D02C673561D3}"/>
              </a:ext>
            </a:extLst>
          </p:cNvPr>
          <p:cNvSpPr>
            <a:spLocks noGrp="1"/>
          </p:cNvSpPr>
          <p:nvPr>
            <p:ph type="dt" sz="half" idx="10"/>
          </p:nvPr>
        </p:nvSpPr>
        <p:spPr/>
        <p:txBody>
          <a:bodyPr/>
          <a:lstStyle/>
          <a:p>
            <a:fld id="{627BECEC-9949-4720-89AC-E63D5912EAAD}" type="datetimeFigureOut">
              <a:rPr lang="en-US" smtClean="0"/>
              <a:t>5/31/2024</a:t>
            </a:fld>
            <a:endParaRPr lang="en-US"/>
          </a:p>
        </p:txBody>
      </p:sp>
      <p:sp>
        <p:nvSpPr>
          <p:cNvPr id="5" name="Footer Placeholder 4">
            <a:extLst>
              <a:ext uri="{FF2B5EF4-FFF2-40B4-BE49-F238E27FC236}">
                <a16:creationId xmlns:a16="http://schemas.microsoft.com/office/drawing/2014/main" id="{C136504A-1778-F839-2241-BAC76A32B9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CC1F5D-A291-D2E2-53CF-13AB4C4DF538}"/>
              </a:ext>
            </a:extLst>
          </p:cNvPr>
          <p:cNvSpPr>
            <a:spLocks noGrp="1"/>
          </p:cNvSpPr>
          <p:nvPr>
            <p:ph type="sldNum" sz="quarter" idx="12"/>
          </p:nvPr>
        </p:nvSpPr>
        <p:spPr/>
        <p:txBody>
          <a:bodyPr/>
          <a:lstStyle/>
          <a:p>
            <a:fld id="{ADC2938A-D99D-46CD-9AF4-42AC7D426F4E}" type="slidenum">
              <a:rPr lang="en-US" smtClean="0"/>
              <a:t>‹#›</a:t>
            </a:fld>
            <a:endParaRPr lang="en-US"/>
          </a:p>
        </p:txBody>
      </p:sp>
    </p:spTree>
    <p:extLst>
      <p:ext uri="{BB962C8B-B14F-4D97-AF65-F5344CB8AC3E}">
        <p14:creationId xmlns:p14="http://schemas.microsoft.com/office/powerpoint/2010/main" val="3236030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321F8-9A93-D9AE-CEBA-577F52CCE8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93F22C9-F5E8-E1FA-3AAA-D555687F76B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F24D8D-4554-9A81-BF5E-A636EE144B40}"/>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5" name="Footer Placeholder 4">
            <a:extLst>
              <a:ext uri="{FF2B5EF4-FFF2-40B4-BE49-F238E27FC236}">
                <a16:creationId xmlns:a16="http://schemas.microsoft.com/office/drawing/2014/main" id="{08F0CDA7-21EB-808A-C089-57423147C56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C53AA3-ECF7-7732-E3FB-1B8860A892B6}"/>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136176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84205-1316-1D1D-2CD5-7E56DA6008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EF192F-B2B3-CBA3-C647-36C8B79372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390013-B363-5A14-658B-4A733921A1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CCB444-9D11-1378-B059-9C1A5ED1AEE5}"/>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6" name="Footer Placeholder 5">
            <a:extLst>
              <a:ext uri="{FF2B5EF4-FFF2-40B4-BE49-F238E27FC236}">
                <a16:creationId xmlns:a16="http://schemas.microsoft.com/office/drawing/2014/main" id="{0EC3B44B-7BFA-7AE1-22CA-0DEE8B0CA74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B36BEAB-49D1-D484-B190-3F9C913CEEC9}"/>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927263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4E771-C422-8AA6-D3FF-796F3ADB0CC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67C0F24-4906-E2F7-8C7A-8EB9BDA98F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A9BA2C-BF44-43A6-E829-36654E30BC7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9AFEFAE-2C70-E096-A8B5-8E80FDCB16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996245-91B7-1ECC-9084-DDFB808C4A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A683AC-62ED-FF79-B51B-D8872C966E23}"/>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8" name="Footer Placeholder 7">
            <a:extLst>
              <a:ext uri="{FF2B5EF4-FFF2-40B4-BE49-F238E27FC236}">
                <a16:creationId xmlns:a16="http://schemas.microsoft.com/office/drawing/2014/main" id="{150DA3E7-9770-C5EE-9821-0DEBDF59A12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72F2367-8E8F-48A7-C8D4-B1DD705E9503}"/>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76697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C4DEB-100D-7A89-1980-76ECF2C676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17992E-4730-C371-50D6-8DD2941A2D9A}"/>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4" name="Footer Placeholder 3">
            <a:extLst>
              <a:ext uri="{FF2B5EF4-FFF2-40B4-BE49-F238E27FC236}">
                <a16:creationId xmlns:a16="http://schemas.microsoft.com/office/drawing/2014/main" id="{59EA08CF-8B6C-7430-E219-34AAF60F65B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B8BC8D2-A1BF-F307-9D20-115A4B84B203}"/>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984917225"/>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AFB982-54B5-9D17-342B-221A08E3B68A}"/>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3" name="Footer Placeholder 2">
            <a:extLst>
              <a:ext uri="{FF2B5EF4-FFF2-40B4-BE49-F238E27FC236}">
                <a16:creationId xmlns:a16="http://schemas.microsoft.com/office/drawing/2014/main" id="{AC1DB416-C8EB-20F5-3F0C-B0B53B123E6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55716DB-0B9A-992A-FDED-4CA0EB8D55B2}"/>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158008323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7312F-AF2D-C649-3CD7-C50F467A32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4AEDEA-5A2A-0122-9983-88358BDB95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539040-3103-CBF8-701B-CB454FB8A3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830C2F-7E33-0DC4-436E-EAF0E99CCEEB}"/>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6" name="Footer Placeholder 5">
            <a:extLst>
              <a:ext uri="{FF2B5EF4-FFF2-40B4-BE49-F238E27FC236}">
                <a16:creationId xmlns:a16="http://schemas.microsoft.com/office/drawing/2014/main" id="{EF2E4DF2-5D50-22C8-C030-C0E240F3897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EE9A7A-A940-ABD2-33B9-92AFEA578646}"/>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2322130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D33B5-69A7-5A3F-1478-69D207EB30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4F9BAE-C1DA-8789-43F9-89070A0D92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98F8F5-2BD0-72D8-1F87-DA8054B12F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40729F-D5C4-B11B-4B0F-14A4E4890143}"/>
              </a:ext>
            </a:extLst>
          </p:cNvPr>
          <p:cNvSpPr>
            <a:spLocks noGrp="1"/>
          </p:cNvSpPr>
          <p:nvPr>
            <p:ph type="dt" sz="half" idx="10"/>
          </p:nvPr>
        </p:nvSpPr>
        <p:spPr/>
        <p:txBody>
          <a:bodyPr/>
          <a:lstStyle/>
          <a:p>
            <a:fld id="{8F705DED-DE11-4A4B-8651-6F1FA7D8C22E}" type="datetimeFigureOut">
              <a:rPr lang="en-US" smtClean="0"/>
              <a:t>5/31/2024</a:t>
            </a:fld>
            <a:endParaRPr lang="en-US" dirty="0"/>
          </a:p>
        </p:txBody>
      </p:sp>
      <p:sp>
        <p:nvSpPr>
          <p:cNvPr id="6" name="Footer Placeholder 5">
            <a:extLst>
              <a:ext uri="{FF2B5EF4-FFF2-40B4-BE49-F238E27FC236}">
                <a16:creationId xmlns:a16="http://schemas.microsoft.com/office/drawing/2014/main" id="{893C6EEB-36C0-5303-065F-D40C4ED8CB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974A7DB-3B21-F4FF-D5A4-42E4AE553771}"/>
              </a:ext>
            </a:extLst>
          </p:cNvPr>
          <p:cNvSpPr>
            <a:spLocks noGrp="1"/>
          </p:cNvSpPr>
          <p:nvPr>
            <p:ph type="sldNum" sz="quarter" idx="12"/>
          </p:nvPr>
        </p:nvSpPr>
        <p:spPr/>
        <p:txBody>
          <a:bodyPr/>
          <a:lstStyle/>
          <a:p>
            <a:fld id="{E2787796-F8A4-4F8A-A7F3-4E7BD3002AAC}" type="slidenum">
              <a:rPr lang="en-US" smtClean="0"/>
              <a:t>‹#›</a:t>
            </a:fld>
            <a:endParaRPr lang="en-US" dirty="0"/>
          </a:p>
        </p:txBody>
      </p:sp>
    </p:spTree>
    <p:extLst>
      <p:ext uri="{BB962C8B-B14F-4D97-AF65-F5344CB8AC3E}">
        <p14:creationId xmlns:p14="http://schemas.microsoft.com/office/powerpoint/2010/main" val="386315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246B41-06F5-9E8E-0548-1AED1D1CF4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D77B48C-1E19-78D4-0613-56D7B937A5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3387B37-85B4-894F-5BED-ACAD0C6E9F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27BECEC-9949-4720-89AC-E63D5912EAAD}" type="datetimeFigureOut">
              <a:rPr lang="en-US" smtClean="0"/>
              <a:t>5/31/2024</a:t>
            </a:fld>
            <a:endParaRPr lang="en-US"/>
          </a:p>
        </p:txBody>
      </p:sp>
      <p:sp>
        <p:nvSpPr>
          <p:cNvPr id="5" name="Footer Placeholder 4">
            <a:extLst>
              <a:ext uri="{FF2B5EF4-FFF2-40B4-BE49-F238E27FC236}">
                <a16:creationId xmlns:a16="http://schemas.microsoft.com/office/drawing/2014/main" id="{780F3540-FCF9-9A22-ACB6-19EA4B6D27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BE17D56-1E7E-48DE-CC5C-E888B8F4CE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DC2938A-D99D-46CD-9AF4-42AC7D426F4E}" type="slidenum">
              <a:rPr lang="en-US" smtClean="0"/>
              <a:t>‹#›</a:t>
            </a:fld>
            <a:endParaRPr lang="en-US"/>
          </a:p>
        </p:txBody>
      </p:sp>
    </p:spTree>
    <p:extLst>
      <p:ext uri="{BB962C8B-B14F-4D97-AF65-F5344CB8AC3E}">
        <p14:creationId xmlns:p14="http://schemas.microsoft.com/office/powerpoint/2010/main" val="10785015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2.xml"/><Relationship Id="rId7" Type="http://schemas.openxmlformats.org/officeDocument/2006/relationships/image" Target="../media/image21.jpe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20.jpg"/><Relationship Id="rId11" Type="http://schemas.openxmlformats.org/officeDocument/2006/relationships/image" Target="../media/image4.png"/><Relationship Id="rId5" Type="http://schemas.openxmlformats.org/officeDocument/2006/relationships/image" Target="../media/image19.jpg"/><Relationship Id="rId10" Type="http://schemas.openxmlformats.org/officeDocument/2006/relationships/image" Target="../media/image24.jpeg"/><Relationship Id="rId4" Type="http://schemas.openxmlformats.org/officeDocument/2006/relationships/notesSlide" Target="../notesSlides/notesSlide4.xml"/><Relationship Id="rId9"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26.png"/><Relationship Id="rId5" Type="http://schemas.openxmlformats.org/officeDocument/2006/relationships/image" Target="../media/image25.jpe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slideLayout" Target="../slideLayouts/slideLayout2.xml"/><Relationship Id="rId7" Type="http://schemas.openxmlformats.org/officeDocument/2006/relationships/image" Target="../media/image29.jpe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28.png"/><Relationship Id="rId5" Type="http://schemas.openxmlformats.org/officeDocument/2006/relationships/image" Target="../media/image27.jpeg"/><Relationship Id="rId10" Type="http://schemas.openxmlformats.org/officeDocument/2006/relationships/image" Target="../media/image4.png"/><Relationship Id="rId4" Type="http://schemas.openxmlformats.org/officeDocument/2006/relationships/notesSlide" Target="../notesSlides/notesSlide6.xml"/><Relationship Id="rId9" Type="http://schemas.openxmlformats.org/officeDocument/2006/relationships/image" Target="../media/image31.jpeg"/></Relationships>
</file>

<file path=ppt/slides/_rels/slide13.xml.rels><?xml version="1.0" encoding="UTF-8" standalone="yes"?>
<Relationships xmlns="http://schemas.openxmlformats.org/package/2006/relationships"><Relationship Id="rId8" Type="http://schemas.openxmlformats.org/officeDocument/2006/relationships/image" Target="../media/image35.jpg"/><Relationship Id="rId3" Type="http://schemas.openxmlformats.org/officeDocument/2006/relationships/slideLayout" Target="../slideLayouts/slideLayout2.xml"/><Relationship Id="rId7" Type="http://schemas.openxmlformats.org/officeDocument/2006/relationships/image" Target="../media/image34.jpeg"/><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33.jpeg"/><Relationship Id="rId5" Type="http://schemas.openxmlformats.org/officeDocument/2006/relationships/image" Target="../media/image32.jpeg"/><Relationship Id="rId4" Type="http://schemas.openxmlformats.org/officeDocument/2006/relationships/notesSlide" Target="../notesSlides/notesSlide7.xml"/><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slideLayout" Target="../slideLayouts/slideLayout2.xml"/><Relationship Id="rId7" Type="http://schemas.openxmlformats.org/officeDocument/2006/relationships/diagramData" Target="../diagrams/data2.xml"/><Relationship Id="rId12" Type="http://schemas.openxmlformats.org/officeDocument/2006/relationships/image" Target="../media/image4.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38.jpg"/><Relationship Id="rId11" Type="http://schemas.microsoft.com/office/2007/relationships/diagramDrawing" Target="../diagrams/drawing2.xml"/><Relationship Id="rId5" Type="http://schemas.openxmlformats.org/officeDocument/2006/relationships/image" Target="../media/image37.jpg"/><Relationship Id="rId10" Type="http://schemas.openxmlformats.org/officeDocument/2006/relationships/diagramColors" Target="../diagrams/colors2.xml"/><Relationship Id="rId4" Type="http://schemas.openxmlformats.org/officeDocument/2006/relationships/image" Target="../media/image36.jpg"/><Relationship Id="rId9"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p3"/><Relationship Id="rId1" Type="http://schemas.microsoft.com/office/2007/relationships/media" Target="../media/media15.mp3"/><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4.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4.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slideLayout" Target="../slideLayouts/slideLayout2.xml"/><Relationship Id="rId7" Type="http://schemas.openxmlformats.org/officeDocument/2006/relationships/image" Target="../media/image10.jpe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jpeg"/><Relationship Id="rId5" Type="http://schemas.openxmlformats.org/officeDocument/2006/relationships/image" Target="../media/image8.jpeg"/><Relationship Id="rId10" Type="http://schemas.openxmlformats.org/officeDocument/2006/relationships/image" Target="../media/image4.png"/><Relationship Id="rId4" Type="http://schemas.openxmlformats.org/officeDocument/2006/relationships/image" Target="../media/image7.jpeg"/><Relationship Id="rId9"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image" Target="../media/image17.jpe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4.png"/><Relationship Id="rId5" Type="http://schemas.openxmlformats.org/officeDocument/2006/relationships/image" Target="../media/image18.jp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sky, outdoor, outdoor object, solar cell&#10;&#10;Description automatically generated">
            <a:extLst>
              <a:ext uri="{FF2B5EF4-FFF2-40B4-BE49-F238E27FC236}">
                <a16:creationId xmlns:a16="http://schemas.microsoft.com/office/drawing/2014/main" id="{9CE23C6B-296A-46BB-88AB-DEB036CBE3B3}"/>
              </a:ext>
            </a:extLst>
          </p:cNvPr>
          <p:cNvPicPr>
            <a:picLocks noChangeAspect="1"/>
          </p:cNvPicPr>
          <p:nvPr/>
        </p:nvPicPr>
        <p:blipFill rotWithShape="1">
          <a:blip r:embed="rId5">
            <a:extLst>
              <a:ext uri="{28A0092B-C50C-407E-A947-70E740481C1C}">
                <a14:useLocalDpi xmlns:a14="http://schemas.microsoft.com/office/drawing/2010/main" val="0"/>
              </a:ext>
            </a:extLst>
          </a:blip>
          <a:srcRect t="24749"/>
          <a:stretch/>
        </p:blipFill>
        <p:spPr>
          <a:xfrm flipH="1">
            <a:off x="20" y="-24642"/>
            <a:ext cx="12191980" cy="6857999"/>
          </a:xfrm>
          <a:prstGeom prst="rect">
            <a:avLst/>
          </a:prstGeom>
        </p:spPr>
      </p:pic>
      <p:sp>
        <p:nvSpPr>
          <p:cNvPr id="2" name="Title 1"/>
          <p:cNvSpPr>
            <a:spLocks noGrp="1"/>
          </p:cNvSpPr>
          <p:nvPr>
            <p:ph type="ctrTitle"/>
          </p:nvPr>
        </p:nvSpPr>
        <p:spPr>
          <a:xfrm>
            <a:off x="6626945" y="3231931"/>
            <a:ext cx="5591249" cy="1834056"/>
          </a:xfrm>
        </p:spPr>
        <p:txBody>
          <a:bodyPr>
            <a:normAutofit fontScale="90000"/>
          </a:bodyPr>
          <a:lstStyle/>
          <a:p>
            <a:pPr rtl="1"/>
            <a:r>
              <a:rPr lang="ar-EG" sz="6600" b="1" dirty="0">
                <a:solidFill>
                  <a:srgbClr val="C00000"/>
                </a:solidFill>
                <a:effectLst>
                  <a:outerShdw blurRad="38100" dist="38100" dir="2700000" algn="tl">
                    <a:srgbClr val="000000">
                      <a:alpha val="43137"/>
                    </a:srgbClr>
                  </a:outerShdw>
                </a:effectLst>
              </a:rPr>
              <a:t>برنامج هندسة الطاقة والنظم الكهربية</a:t>
            </a:r>
            <a:endParaRPr lang="en-US" sz="6600" b="1" dirty="0">
              <a:solidFill>
                <a:srgbClr val="C00000"/>
              </a:solidFill>
              <a:effectLst>
                <a:outerShdw blurRad="38100" dist="38100" dir="2700000" algn="tl">
                  <a:srgbClr val="000000">
                    <a:alpha val="43137"/>
                  </a:srgbClr>
                </a:outerShdw>
              </a:effectLst>
            </a:endParaRPr>
          </a:p>
        </p:txBody>
      </p:sp>
      <p:sp>
        <p:nvSpPr>
          <p:cNvPr id="9" name="Rectangle 8">
            <a:extLst>
              <a:ext uri="{FF2B5EF4-FFF2-40B4-BE49-F238E27FC236}">
                <a16:creationId xmlns:a16="http://schemas.microsoft.com/office/drawing/2014/main" id="{E1B53A1E-3ED7-4FA2-9679-74584690A69F}"/>
              </a:ext>
            </a:extLst>
          </p:cNvPr>
          <p:cNvSpPr/>
          <p:nvPr/>
        </p:nvSpPr>
        <p:spPr>
          <a:xfrm>
            <a:off x="10490481" y="1430931"/>
            <a:ext cx="1556836" cy="461665"/>
          </a:xfrm>
          <a:prstGeom prst="rect">
            <a:avLst/>
          </a:prstGeom>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r>
              <a:rPr lang="ar-SA" sz="2400" b="1" dirty="0">
                <a:solidFill>
                  <a:prstClr val="black"/>
                </a:solidFill>
                <a:latin typeface="Calibri"/>
                <a:cs typeface="Arial" panose="020B0604020202020204" pitchFamily="34" charset="0"/>
              </a:rPr>
              <a:t>جامعــة  طنطا</a:t>
            </a:r>
            <a:endParaRPr lang="en-US" sz="2400" dirty="0">
              <a:solidFill>
                <a:prstClr val="black"/>
              </a:solidFill>
              <a:latin typeface="Calibri"/>
            </a:endParaRPr>
          </a:p>
        </p:txBody>
      </p:sp>
      <p:sp>
        <p:nvSpPr>
          <p:cNvPr id="10" name="Rectangle 9">
            <a:extLst>
              <a:ext uri="{FF2B5EF4-FFF2-40B4-BE49-F238E27FC236}">
                <a16:creationId xmlns:a16="http://schemas.microsoft.com/office/drawing/2014/main" id="{E354669F-EE9C-4C62-B37E-213B2BC7CDF9}"/>
              </a:ext>
            </a:extLst>
          </p:cNvPr>
          <p:cNvSpPr/>
          <p:nvPr/>
        </p:nvSpPr>
        <p:spPr>
          <a:xfrm>
            <a:off x="7788842" y="1430930"/>
            <a:ext cx="1691489" cy="461665"/>
          </a:xfrm>
          <a:prstGeom prst="rect">
            <a:avLst/>
          </a:prstGeom>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r>
              <a:rPr lang="ar-SA" sz="2400" b="1" dirty="0">
                <a:solidFill>
                  <a:prstClr val="black"/>
                </a:solidFill>
                <a:latin typeface="Calibri"/>
                <a:cs typeface="Arial" panose="020B0604020202020204" pitchFamily="34" charset="0"/>
              </a:rPr>
              <a:t>كليــة الهندســة</a:t>
            </a:r>
            <a:endParaRPr lang="en-US" sz="2400" dirty="0">
              <a:solidFill>
                <a:prstClr val="black"/>
              </a:solidFill>
              <a:latin typeface="Calibri"/>
            </a:endParaRPr>
          </a:p>
        </p:txBody>
      </p:sp>
      <p:pic>
        <p:nvPicPr>
          <p:cNvPr id="12" name="Picture 11" descr="A gold circle with a logo and a gold ribbon&#10;&#10;Description automatically generated">
            <a:extLst>
              <a:ext uri="{FF2B5EF4-FFF2-40B4-BE49-F238E27FC236}">
                <a16:creationId xmlns:a16="http://schemas.microsoft.com/office/drawing/2014/main" id="{0C9A0873-B972-23C4-19D7-7A9EB8501F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42447" y="50534"/>
            <a:ext cx="1355125" cy="1385080"/>
          </a:xfrm>
          <a:prstGeom prst="rect">
            <a:avLst/>
          </a:prstGeom>
        </p:spPr>
      </p:pic>
      <p:pic>
        <p:nvPicPr>
          <p:cNvPr id="14" name="Picture 13" descr="A yellow and green logo&#10;&#10;Description automatically generated">
            <a:extLst>
              <a:ext uri="{FF2B5EF4-FFF2-40B4-BE49-F238E27FC236}">
                <a16:creationId xmlns:a16="http://schemas.microsoft.com/office/drawing/2014/main" id="{13CEE923-6700-6D92-811E-158CB127B45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60333" y="64307"/>
            <a:ext cx="1400254" cy="1400254"/>
          </a:xfrm>
          <a:prstGeom prst="rect">
            <a:avLst/>
          </a:prstGeom>
        </p:spPr>
      </p:pic>
      <p:pic>
        <p:nvPicPr>
          <p:cNvPr id="4" name="ttsmaker-file-2024-5-31-0-57-54">
            <a:hlinkClick r:id="" action="ppaction://media"/>
            <a:extLst>
              <a:ext uri="{FF2B5EF4-FFF2-40B4-BE49-F238E27FC236}">
                <a16:creationId xmlns:a16="http://schemas.microsoft.com/office/drawing/2014/main" id="{ECA214D5-803E-05B2-FF24-36F3380A643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060040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39F1F63-84C9-4C0B-BD0C-F72B3CDFCB72}"/>
              </a:ext>
            </a:extLst>
          </p:cNvPr>
          <p:cNvGraphicFramePr>
            <a:graphicFrameLocks noGrp="1"/>
          </p:cNvGraphicFramePr>
          <p:nvPr>
            <p:extLst>
              <p:ext uri="{D42A27DB-BD31-4B8C-83A1-F6EECF244321}">
                <p14:modId xmlns:p14="http://schemas.microsoft.com/office/powerpoint/2010/main" val="1815005728"/>
              </p:ext>
            </p:extLst>
          </p:nvPr>
        </p:nvGraphicFramePr>
        <p:xfrm>
          <a:off x="91116" y="1497624"/>
          <a:ext cx="7480770" cy="965202"/>
        </p:xfrm>
        <a:graphic>
          <a:graphicData uri="http://schemas.openxmlformats.org/drawingml/2006/table">
            <a:tbl>
              <a:tblPr rtl="1" firstRow="1" firstCol="1" bandRow="1">
                <a:tableStyleId>{5C22544A-7EE6-4342-B048-85BDC9FD1C3A}</a:tableStyleId>
              </a:tblPr>
              <a:tblGrid>
                <a:gridCol w="7480770">
                  <a:extLst>
                    <a:ext uri="{9D8B030D-6E8A-4147-A177-3AD203B41FA5}">
                      <a16:colId xmlns:a16="http://schemas.microsoft.com/office/drawing/2014/main" val="3355016654"/>
                    </a:ext>
                  </a:extLst>
                </a:gridCol>
              </a:tblGrid>
              <a:tr h="965202">
                <a:tc>
                  <a:txBody>
                    <a:bodyPr/>
                    <a:lstStyle/>
                    <a:p>
                      <a:pPr marL="0" marR="0" lvl="0" indent="0" algn="l" defTabSz="914400" rtl="0" eaLnBrk="1" fontAlgn="auto" latinLnBrk="0" hangingPunct="1">
                        <a:lnSpc>
                          <a:spcPct val="115000"/>
                        </a:lnSpc>
                        <a:spcBef>
                          <a:spcPts val="200"/>
                        </a:spcBef>
                        <a:spcAft>
                          <a:spcPts val="200"/>
                        </a:spcAft>
                        <a:buClrTx/>
                        <a:buSzTx/>
                        <a:buFontTx/>
                        <a:buNone/>
                        <a:tabLst/>
                        <a:defRPr/>
                      </a:pPr>
                      <a:r>
                        <a:rPr lang="en-US" sz="2400" b="1" kern="1200" dirty="0">
                          <a:solidFill>
                            <a:schemeClr val="tx1"/>
                          </a:solidFill>
                          <a:effectLst/>
                          <a:latin typeface="Times New Roman" panose="02020603050405020304" pitchFamily="18" charset="0"/>
                          <a:ea typeface="+mn-ea"/>
                          <a:cs typeface="Arial" panose="020B0604020202020204" pitchFamily="34" charset="0"/>
                        </a:rPr>
                        <a:t>Electrochemical Engineering</a:t>
                      </a:r>
                      <a:r>
                        <a:rPr lang="en-US" sz="2400" b="1" kern="1200" dirty="0">
                          <a:solidFill>
                            <a:schemeClr val="lt1"/>
                          </a:solidFill>
                          <a:effectLst/>
                          <a:latin typeface="Times New Roman" panose="02020603050405020304" pitchFamily="18" charset="0"/>
                          <a:ea typeface="+mn-ea"/>
                          <a:cs typeface="Arial" panose="020B0604020202020204" pitchFamily="34" charset="0"/>
                        </a:rPr>
                        <a:t>, </a:t>
                      </a:r>
                      <a:r>
                        <a:rPr lang="en-US" sz="2400" b="1" kern="1200" dirty="0">
                          <a:solidFill>
                            <a:schemeClr val="lt1"/>
                          </a:solidFill>
                          <a:effectLst/>
                          <a:latin typeface="Times New Roman" panose="02020603050405020304" pitchFamily="18" charset="0"/>
                          <a:ea typeface="Calibri" panose="020F0502020204030204" pitchFamily="34" charset="0"/>
                          <a:cs typeface="Arial" panose="020B0604020202020204" pitchFamily="34" charset="0"/>
                        </a:rPr>
                        <a:t>Energy Storage Systems, </a:t>
                      </a:r>
                      <a:r>
                        <a:rPr lang="en-US" sz="2400" b="1" kern="1200" dirty="0">
                          <a:solidFill>
                            <a:schemeClr val="tx1"/>
                          </a:solidFill>
                          <a:effectLst/>
                          <a:latin typeface="Times New Roman" panose="02020603050405020304" pitchFamily="18" charset="0"/>
                          <a:ea typeface="+mn-ea"/>
                          <a:cs typeface="Arial" panose="020B0604020202020204" pitchFamily="34" charset="0"/>
                        </a:rPr>
                        <a:t>Electric and Hybrid Vehicles Technology</a:t>
                      </a:r>
                      <a:endParaRPr lang="en-US" sz="2400" b="1" kern="1200" dirty="0">
                        <a:solidFill>
                          <a:schemeClr val="tx1"/>
                        </a:solidFill>
                        <a:effectLst/>
                        <a:latin typeface="Times New Roman" panose="02020603050405020304" pitchFamily="18"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607842415"/>
                  </a:ext>
                </a:extLst>
              </a:tr>
            </a:tbl>
          </a:graphicData>
        </a:graphic>
      </p:graphicFrame>
      <p:sp>
        <p:nvSpPr>
          <p:cNvPr id="13" name="Rectangle 12">
            <a:extLst>
              <a:ext uri="{FF2B5EF4-FFF2-40B4-BE49-F238E27FC236}">
                <a16:creationId xmlns:a16="http://schemas.microsoft.com/office/drawing/2014/main" id="{30713CD9-748E-4C16-9382-14EFAC5C6426}"/>
              </a:ext>
            </a:extLst>
          </p:cNvPr>
          <p:cNvSpPr/>
          <p:nvPr/>
        </p:nvSpPr>
        <p:spPr>
          <a:xfrm>
            <a:off x="738187" y="577317"/>
            <a:ext cx="10715626" cy="523220"/>
          </a:xfrm>
          <a:prstGeom prst="rect">
            <a:avLst/>
          </a:prstGeom>
        </p:spPr>
        <p:txBody>
          <a:bodyPr wrap="square">
            <a:spAutoFit/>
          </a:bodyPr>
          <a:lstStyle/>
          <a:p>
            <a:pPr algn="ctr" rtl="1"/>
            <a:r>
              <a:rPr lang="ar-EG" sz="2800" b="1" dirty="0">
                <a:solidFill>
                  <a:srgbClr val="0000CC"/>
                </a:solidFill>
                <a:effectLst>
                  <a:outerShdw blurRad="38100" dist="38100" dir="2700000" algn="tl">
                    <a:srgbClr val="000000">
                      <a:alpha val="43137"/>
                    </a:srgbClr>
                  </a:outerShdw>
                </a:effectLst>
              </a:rPr>
              <a:t>أيض</a:t>
            </a:r>
            <a:r>
              <a:rPr lang="ar-SY" sz="2800" b="1" dirty="0">
                <a:solidFill>
                  <a:srgbClr val="0000CC"/>
                </a:solidFill>
                <a:effectLst>
                  <a:outerShdw blurRad="38100" dist="38100" dir="2700000" algn="tl">
                    <a:srgbClr val="000000">
                      <a:alpha val="43137"/>
                    </a:srgbClr>
                  </a:outerShdw>
                </a:effectLst>
              </a:rPr>
              <a:t>اً</a:t>
            </a:r>
            <a:r>
              <a:rPr lang="ar-EG" sz="2800" b="1" dirty="0">
                <a:solidFill>
                  <a:srgbClr val="0000CC"/>
                </a:solidFill>
                <a:effectLst>
                  <a:outerShdw blurRad="38100" dist="38100" dir="2700000" algn="tl">
                    <a:srgbClr val="000000">
                      <a:alpha val="43137"/>
                    </a:srgbClr>
                  </a:outerShdw>
                </a:effectLst>
              </a:rPr>
              <a:t> يتم دراسة السيارات الكهربية وتكنولوجياتها وتخزين الطاقة لما تمثله من </a:t>
            </a:r>
            <a:r>
              <a:rPr lang="ar-SY" sz="2800" b="1" dirty="0">
                <a:solidFill>
                  <a:srgbClr val="0000CC"/>
                </a:solidFill>
                <a:effectLst>
                  <a:outerShdw blurRad="38100" dist="38100" dir="2700000" algn="tl">
                    <a:srgbClr val="000000">
                      <a:alpha val="43137"/>
                    </a:srgbClr>
                  </a:outerShdw>
                </a:effectLst>
              </a:rPr>
              <a:t>أ</a:t>
            </a:r>
            <a:r>
              <a:rPr lang="ar-EG" sz="2800" b="1" dirty="0">
                <a:solidFill>
                  <a:srgbClr val="0000CC"/>
                </a:solidFill>
                <a:effectLst>
                  <a:outerShdw blurRad="38100" dist="38100" dir="2700000" algn="tl">
                    <a:srgbClr val="000000">
                      <a:alpha val="43137"/>
                    </a:srgbClr>
                  </a:outerShdw>
                </a:effectLst>
              </a:rPr>
              <a:t>همية للبيئة</a:t>
            </a:r>
            <a:endParaRPr lang="en-US" sz="2800" b="1" dirty="0">
              <a:solidFill>
                <a:srgbClr val="0000CC"/>
              </a:solidFill>
              <a:effectLst>
                <a:outerShdw blurRad="38100" dist="38100" dir="2700000" algn="tl">
                  <a:srgbClr val="000000">
                    <a:alpha val="43137"/>
                  </a:srgbClr>
                </a:outerShdw>
              </a:effectLst>
            </a:endParaRPr>
          </a:p>
        </p:txBody>
      </p:sp>
      <p:pic>
        <p:nvPicPr>
          <p:cNvPr id="6" name="Picture 5" descr="A close up of electronics&#10;&#10;Description automatically generated">
            <a:extLst>
              <a:ext uri="{FF2B5EF4-FFF2-40B4-BE49-F238E27FC236}">
                <a16:creationId xmlns:a16="http://schemas.microsoft.com/office/drawing/2014/main" id="{C0412EB0-D4C9-42FA-9935-97748278E9B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03357" y="1497624"/>
            <a:ext cx="1550456" cy="1550456"/>
          </a:xfrm>
          <a:prstGeom prst="rect">
            <a:avLst/>
          </a:prstGeom>
        </p:spPr>
      </p:pic>
      <p:pic>
        <p:nvPicPr>
          <p:cNvPr id="7" name="Picture 6" descr="A picture containing sky, appliance, outdoor&#10;&#10;Description automatically generated">
            <a:extLst>
              <a:ext uri="{FF2B5EF4-FFF2-40B4-BE49-F238E27FC236}">
                <a16:creationId xmlns:a16="http://schemas.microsoft.com/office/drawing/2014/main" id="{E3CC83CC-BEB2-4968-A2B3-824AFE1DCD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20692" y="3285985"/>
            <a:ext cx="3802911" cy="2637878"/>
          </a:xfrm>
          <a:prstGeom prst="rect">
            <a:avLst/>
          </a:prstGeom>
        </p:spPr>
      </p:pic>
      <p:pic>
        <p:nvPicPr>
          <p:cNvPr id="8" name="Picture 7" descr="A close up of a device&#10;&#10;Description automatically generated">
            <a:extLst>
              <a:ext uri="{FF2B5EF4-FFF2-40B4-BE49-F238E27FC236}">
                <a16:creationId xmlns:a16="http://schemas.microsoft.com/office/drawing/2014/main" id="{AA40998A-0AB7-4F05-B5DF-53AC78EB2D22}"/>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25515" r="25258"/>
          <a:stretch/>
        </p:blipFill>
        <p:spPr>
          <a:xfrm>
            <a:off x="400979" y="2864549"/>
            <a:ext cx="2094182" cy="1927162"/>
          </a:xfrm>
          <a:prstGeom prst="rect">
            <a:avLst/>
          </a:prstGeom>
        </p:spPr>
      </p:pic>
      <p:pic>
        <p:nvPicPr>
          <p:cNvPr id="10" name="Picture 9" descr="A close up of a device&#10;&#10;Description automatically generated">
            <a:extLst>
              <a:ext uri="{FF2B5EF4-FFF2-40B4-BE49-F238E27FC236}">
                <a16:creationId xmlns:a16="http://schemas.microsoft.com/office/drawing/2014/main" id="{1D5637C1-C536-4954-98A4-016CCE5B1E3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04234" y="1242800"/>
            <a:ext cx="1759352" cy="1725518"/>
          </a:xfrm>
          <a:prstGeom prst="rect">
            <a:avLst/>
          </a:prstGeom>
        </p:spPr>
      </p:pic>
      <p:pic>
        <p:nvPicPr>
          <p:cNvPr id="11" name="Picture 10">
            <a:extLst>
              <a:ext uri="{FF2B5EF4-FFF2-40B4-BE49-F238E27FC236}">
                <a16:creationId xmlns:a16="http://schemas.microsoft.com/office/drawing/2014/main" id="{FD33EDB7-5385-4F10-8453-3423810EE036}"/>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44296" y="4877775"/>
            <a:ext cx="2667026" cy="1362191"/>
          </a:xfrm>
          <a:prstGeom prst="rect">
            <a:avLst/>
          </a:prstGeom>
        </p:spPr>
      </p:pic>
      <p:pic>
        <p:nvPicPr>
          <p:cNvPr id="2050" name="Picture 2" descr="يرجع تاريخها إلى أوائل القرن التاسع عشر.. ما هو تاريخ صناعة ...">
            <a:extLst>
              <a:ext uri="{FF2B5EF4-FFF2-40B4-BE49-F238E27FC236}">
                <a16:creationId xmlns:a16="http://schemas.microsoft.com/office/drawing/2014/main" id="{730729F4-9927-FEBC-C988-718461ACBB4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75007" y="3167445"/>
            <a:ext cx="4886193" cy="3260786"/>
          </a:xfrm>
          <a:prstGeom prst="rect">
            <a:avLst/>
          </a:prstGeom>
          <a:noFill/>
          <a:extLst>
            <a:ext uri="{909E8E84-426E-40DD-AFC4-6F175D3DCCD1}">
              <a14:hiddenFill xmlns:a14="http://schemas.microsoft.com/office/drawing/2010/main">
                <a:solidFill>
                  <a:srgbClr val="FFFFFF"/>
                </a:solidFill>
              </a14:hiddenFill>
            </a:ext>
          </a:extLst>
        </p:spPr>
      </p:pic>
      <p:pic>
        <p:nvPicPr>
          <p:cNvPr id="3" name="10">
            <a:hlinkClick r:id="" action="ppaction://media"/>
            <a:extLst>
              <a:ext uri="{FF2B5EF4-FFF2-40B4-BE49-F238E27FC236}">
                <a16:creationId xmlns:a16="http://schemas.microsoft.com/office/drawing/2014/main" id="{F11C978E-21F0-C7D2-049C-3BEB17C20E6E}"/>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8200953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39F1F63-84C9-4C0B-BD0C-F72B3CDFCB72}"/>
              </a:ext>
            </a:extLst>
          </p:cNvPr>
          <p:cNvGraphicFramePr>
            <a:graphicFrameLocks noGrp="1"/>
          </p:cNvGraphicFramePr>
          <p:nvPr>
            <p:extLst>
              <p:ext uri="{D42A27DB-BD31-4B8C-83A1-F6EECF244321}">
                <p14:modId xmlns:p14="http://schemas.microsoft.com/office/powerpoint/2010/main" val="2456646756"/>
              </p:ext>
            </p:extLst>
          </p:nvPr>
        </p:nvGraphicFramePr>
        <p:xfrm>
          <a:off x="697833" y="1353780"/>
          <a:ext cx="6544120" cy="904240"/>
        </p:xfrm>
        <a:graphic>
          <a:graphicData uri="http://schemas.openxmlformats.org/drawingml/2006/table">
            <a:tbl>
              <a:tblPr rtl="1" firstRow="1" firstCol="1" bandRow="1">
                <a:tableStyleId>{5C22544A-7EE6-4342-B048-85BDC9FD1C3A}</a:tableStyleId>
              </a:tblPr>
              <a:tblGrid>
                <a:gridCol w="6544120">
                  <a:extLst>
                    <a:ext uri="{9D8B030D-6E8A-4147-A177-3AD203B41FA5}">
                      <a16:colId xmlns:a16="http://schemas.microsoft.com/office/drawing/2014/main" val="3355016654"/>
                    </a:ext>
                  </a:extLst>
                </a:gridCol>
              </a:tblGrid>
              <a:tr h="0">
                <a:tc>
                  <a:txBody>
                    <a:bodyPr/>
                    <a:lstStyle/>
                    <a:p>
                      <a:pPr marL="0" marR="0" lvl="0" indent="0" algn="l" defTabSz="914400" rtl="0" eaLnBrk="1" fontAlgn="auto" latinLnBrk="0" hangingPunct="1">
                        <a:lnSpc>
                          <a:spcPct val="100000"/>
                        </a:lnSpc>
                        <a:spcBef>
                          <a:spcPts val="200"/>
                        </a:spcBef>
                        <a:spcAft>
                          <a:spcPts val="200"/>
                        </a:spcAft>
                        <a:buClrTx/>
                        <a:buSzTx/>
                        <a:buFontTx/>
                        <a:buNone/>
                        <a:tabLst/>
                        <a:defRPr/>
                      </a:pPr>
                      <a:r>
                        <a:rPr lang="en-US" sz="2800" b="1" kern="1200" dirty="0">
                          <a:solidFill>
                            <a:schemeClr val="lt1"/>
                          </a:solidFill>
                          <a:effectLst/>
                          <a:latin typeface="Times New Roman" panose="02020603050405020304" pitchFamily="18" charset="0"/>
                          <a:ea typeface="+mn-ea"/>
                          <a:cs typeface="Arial" panose="020B0604020202020204" pitchFamily="34" charset="0"/>
                        </a:rPr>
                        <a:t>Physics of Martials, </a:t>
                      </a:r>
                      <a:r>
                        <a:rPr lang="en-US" sz="2800" b="1" kern="1200" dirty="0">
                          <a:solidFill>
                            <a:schemeClr val="tx1"/>
                          </a:solidFill>
                          <a:effectLst/>
                          <a:latin typeface="Times New Roman" panose="02020603050405020304" pitchFamily="18" charset="0"/>
                          <a:ea typeface="+mn-ea"/>
                          <a:cs typeface="Arial" panose="020B0604020202020204" pitchFamily="34" charset="0"/>
                        </a:rPr>
                        <a:t>Electrical Materials</a:t>
                      </a:r>
                      <a:r>
                        <a:rPr lang="en-US" sz="2800" b="1" kern="1200" dirty="0">
                          <a:solidFill>
                            <a:schemeClr val="lt1"/>
                          </a:solidFill>
                          <a:effectLst/>
                          <a:latin typeface="Times New Roman" panose="02020603050405020304" pitchFamily="18" charset="0"/>
                          <a:ea typeface="+mn-ea"/>
                          <a:cs typeface="Arial" panose="020B0604020202020204" pitchFamily="34" charset="0"/>
                        </a:rPr>
                        <a:t>,</a:t>
                      </a:r>
                    </a:p>
                    <a:p>
                      <a:pPr marL="0" marR="0" lvl="0" indent="0" algn="l" defTabSz="914400" rtl="0" eaLnBrk="1" fontAlgn="auto" latinLnBrk="0" hangingPunct="1">
                        <a:lnSpc>
                          <a:spcPct val="100000"/>
                        </a:lnSpc>
                        <a:spcBef>
                          <a:spcPts val="200"/>
                        </a:spcBef>
                        <a:spcAft>
                          <a:spcPts val="200"/>
                        </a:spcAft>
                        <a:buClrTx/>
                        <a:buSzTx/>
                        <a:buFontTx/>
                        <a:buNone/>
                        <a:tabLst/>
                        <a:defRPr/>
                      </a:pPr>
                      <a:r>
                        <a:rPr lang="en-US" sz="2800" b="1" kern="1200" dirty="0">
                          <a:solidFill>
                            <a:schemeClr val="lt1"/>
                          </a:solidFill>
                          <a:effectLst/>
                          <a:latin typeface="Times New Roman" panose="02020603050405020304" pitchFamily="18" charset="0"/>
                          <a:ea typeface="+mn-ea"/>
                          <a:cs typeface="Arial" panose="020B0604020202020204" pitchFamily="34" charset="0"/>
                        </a:rPr>
                        <a:t>Nuclear Power Plants</a:t>
                      </a:r>
                    </a:p>
                  </a:txBody>
                  <a:tcPr marL="68580" marR="68580" marT="0" marB="0" anchor="b"/>
                </a:tc>
                <a:extLst>
                  <a:ext uri="{0D108BD9-81ED-4DB2-BD59-A6C34878D82A}">
                    <a16:rowId xmlns:a16="http://schemas.microsoft.com/office/drawing/2014/main" val="1607842415"/>
                  </a:ext>
                </a:extLst>
              </a:tr>
            </a:tbl>
          </a:graphicData>
        </a:graphic>
      </p:graphicFrame>
      <p:sp>
        <p:nvSpPr>
          <p:cNvPr id="13" name="Rectangle 12">
            <a:extLst>
              <a:ext uri="{FF2B5EF4-FFF2-40B4-BE49-F238E27FC236}">
                <a16:creationId xmlns:a16="http://schemas.microsoft.com/office/drawing/2014/main" id="{30713CD9-748E-4C16-9382-14EFAC5C6426}"/>
              </a:ext>
            </a:extLst>
          </p:cNvPr>
          <p:cNvSpPr/>
          <p:nvPr/>
        </p:nvSpPr>
        <p:spPr>
          <a:xfrm>
            <a:off x="1047751" y="480884"/>
            <a:ext cx="10744200" cy="523220"/>
          </a:xfrm>
          <a:prstGeom prst="rect">
            <a:avLst/>
          </a:prstGeom>
        </p:spPr>
        <p:txBody>
          <a:bodyPr wrap="square">
            <a:spAutoFit/>
          </a:bodyPr>
          <a:lstStyle/>
          <a:p>
            <a:pPr algn="ctr" rtl="1"/>
            <a:r>
              <a:rPr lang="ar-EG" sz="2800" b="1" dirty="0">
                <a:solidFill>
                  <a:srgbClr val="0000CC"/>
                </a:solidFill>
                <a:effectLst>
                  <a:outerShdw blurRad="38100" dist="38100" dir="2700000" algn="tl">
                    <a:srgbClr val="000000">
                      <a:alpha val="43137"/>
                    </a:srgbClr>
                  </a:outerShdw>
                </a:effectLst>
              </a:rPr>
              <a:t>وأيضا محطات الطاقة النووية نظر</a:t>
            </a:r>
            <a:r>
              <a:rPr lang="ar-SY" sz="2800" b="1" dirty="0">
                <a:solidFill>
                  <a:srgbClr val="0000CC"/>
                </a:solidFill>
                <a:effectLst>
                  <a:outerShdw blurRad="38100" dist="38100" dir="2700000" algn="tl">
                    <a:srgbClr val="000000">
                      <a:alpha val="43137"/>
                    </a:srgbClr>
                  </a:outerShdw>
                </a:effectLst>
              </a:rPr>
              <a:t>اً</a:t>
            </a:r>
            <a:r>
              <a:rPr lang="ar-EG" sz="2800" b="1" dirty="0">
                <a:solidFill>
                  <a:srgbClr val="0000CC"/>
                </a:solidFill>
                <a:effectLst>
                  <a:outerShdw blurRad="38100" dist="38100" dir="2700000" algn="tl">
                    <a:srgbClr val="000000">
                      <a:alpha val="43137"/>
                    </a:srgbClr>
                  </a:outerShdw>
                </a:effectLst>
              </a:rPr>
              <a:t> لتوجه الدولة نحو دمجها في شبكات الكهرباء</a:t>
            </a:r>
            <a:endParaRPr lang="en-US" sz="2800" b="1" dirty="0">
              <a:solidFill>
                <a:srgbClr val="0000CC"/>
              </a:solidFill>
              <a:effectLst>
                <a:outerShdw blurRad="38100" dist="38100" dir="2700000" algn="tl">
                  <a:srgbClr val="000000">
                    <a:alpha val="43137"/>
                  </a:srgbClr>
                </a:outerShdw>
              </a:effectLst>
            </a:endParaRPr>
          </a:p>
        </p:txBody>
      </p:sp>
      <p:pic>
        <p:nvPicPr>
          <p:cNvPr id="1028" name="Picture 4" descr="ما الطاقة النووية؟ العلم وراء القوى النووية | IAEA">
            <a:extLst>
              <a:ext uri="{FF2B5EF4-FFF2-40B4-BE49-F238E27FC236}">
                <a16:creationId xmlns:a16="http://schemas.microsoft.com/office/drawing/2014/main" id="{F162A3CF-CD43-2425-C418-D12EFB62DD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091" y="2434153"/>
            <a:ext cx="4947988" cy="40194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الطاقة النووية في المغرب.. تقرير يكشف تفاصيل الاتفاق مع ...">
            <a:extLst>
              <a:ext uri="{FF2B5EF4-FFF2-40B4-BE49-F238E27FC236}">
                <a16:creationId xmlns:a16="http://schemas.microsoft.com/office/drawing/2014/main" id="{E11CDCFB-9549-E353-B23A-A5085578CC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99558" y="2428846"/>
            <a:ext cx="6136351" cy="4090901"/>
          </a:xfrm>
          <a:prstGeom prst="rect">
            <a:avLst/>
          </a:prstGeom>
          <a:noFill/>
          <a:extLst>
            <a:ext uri="{909E8E84-426E-40DD-AFC4-6F175D3DCCD1}">
              <a14:hiddenFill xmlns:a14="http://schemas.microsoft.com/office/drawing/2010/main">
                <a:solidFill>
                  <a:srgbClr val="FFFFFF"/>
                </a:solidFill>
              </a14:hiddenFill>
            </a:ext>
          </a:extLst>
        </p:spPr>
      </p:pic>
      <p:pic>
        <p:nvPicPr>
          <p:cNvPr id="3" name="11">
            <a:hlinkClick r:id="" action="ppaction://media"/>
            <a:extLst>
              <a:ext uri="{FF2B5EF4-FFF2-40B4-BE49-F238E27FC236}">
                <a16:creationId xmlns:a16="http://schemas.microsoft.com/office/drawing/2014/main" id="{AE022383-11E7-0486-6AA7-8B205EC9495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66353365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30" name="Picture 10" descr="How to Choose the Right Programming Language for a New Project">
            <a:extLst>
              <a:ext uri="{FF2B5EF4-FFF2-40B4-BE49-F238E27FC236}">
                <a16:creationId xmlns:a16="http://schemas.microsoft.com/office/drawing/2014/main" id="{D0AFD8CB-A2D2-09B0-E102-8F03182413A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1166" r="2" b="2"/>
          <a:stretch/>
        </p:blipFill>
        <p:spPr bwMode="auto">
          <a:xfrm>
            <a:off x="28580" y="881953"/>
            <a:ext cx="3664827" cy="2310286"/>
          </a:xfrm>
          <a:prstGeom prst="rect">
            <a:avLst/>
          </a:prstGeom>
          <a:noFill/>
          <a:extLst>
            <a:ext uri="{909E8E84-426E-40DD-AFC4-6F175D3DCCD1}">
              <a14:hiddenFill xmlns:a14="http://schemas.microsoft.com/office/drawing/2010/main">
                <a:solidFill>
                  <a:srgbClr val="FFFFFF"/>
                </a:solidFill>
              </a14:hiddenFill>
            </a:ext>
          </a:extLst>
        </p:spPr>
      </p:pic>
      <p:sp>
        <p:nvSpPr>
          <p:cNvPr id="5146" name="Freeform: Shape 5145">
            <a:extLst>
              <a:ext uri="{FF2B5EF4-FFF2-40B4-BE49-F238E27FC236}">
                <a16:creationId xmlns:a16="http://schemas.microsoft.com/office/drawing/2014/main" id="{7BC0F8B1-F985-469B-8332-13DBC7665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791963" y="451044"/>
            <a:ext cx="2308583" cy="2741196"/>
          </a:xfrm>
          <a:custGeom>
            <a:avLst/>
            <a:gdLst>
              <a:gd name="connsiteX0" fmla="*/ 2308583 w 2308583"/>
              <a:gd name="connsiteY0" fmla="*/ 2741196 h 2741196"/>
              <a:gd name="connsiteX1" fmla="*/ 462 w 2308583"/>
              <a:gd name="connsiteY1" fmla="*/ 2741196 h 2741196"/>
              <a:gd name="connsiteX2" fmla="*/ 0 w 2308583"/>
              <a:gd name="connsiteY2" fmla="*/ 2469337 h 2741196"/>
              <a:gd name="connsiteX3" fmla="*/ 2022607 w 2308583"/>
              <a:gd name="connsiteY3" fmla="*/ 2470269 h 2741196"/>
              <a:gd name="connsiteX4" fmla="*/ 2022607 w 2308583"/>
              <a:gd name="connsiteY4" fmla="*/ 0 h 2741196"/>
              <a:gd name="connsiteX5" fmla="*/ 2308583 w 2308583"/>
              <a:gd name="connsiteY5" fmla="*/ 0 h 274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2741196">
                <a:moveTo>
                  <a:pt x="2308583" y="2741196"/>
                </a:moveTo>
                <a:lnTo>
                  <a:pt x="462" y="2741196"/>
                </a:lnTo>
                <a:cubicBezTo>
                  <a:pt x="-462" y="2647366"/>
                  <a:pt x="923" y="2563167"/>
                  <a:pt x="0" y="2469337"/>
                </a:cubicBezTo>
                <a:lnTo>
                  <a:pt x="2022607" y="2470269"/>
                </a:lnTo>
                <a:lnTo>
                  <a:pt x="2022607" y="0"/>
                </a:lnTo>
                <a:lnTo>
                  <a:pt x="2308583" y="0"/>
                </a:lnTo>
                <a:close/>
              </a:path>
            </a:pathLst>
          </a:custGeom>
          <a:solidFill>
            <a:schemeClr val="tx1">
              <a:lumMod val="95000"/>
              <a:lumOff val="5000"/>
              <a:alpha val="75000"/>
            </a:schemeClr>
          </a:solidFill>
          <a:ln w="0">
            <a:noFill/>
            <a:prstDash val="solid"/>
            <a:round/>
            <a:headEnd/>
            <a:tailEnd/>
          </a:ln>
        </p:spPr>
        <p:txBody>
          <a:bodyPr/>
          <a:lstStyle/>
          <a:p>
            <a:endParaRPr lang="en-US"/>
          </a:p>
        </p:txBody>
      </p:sp>
      <p:pic>
        <p:nvPicPr>
          <p:cNvPr id="5132" name="Picture 12" descr="How power distribution is done and how is electricity generated transmitted  and distributed | Instrumentation and Control Engineering">
            <a:extLst>
              <a:ext uri="{FF2B5EF4-FFF2-40B4-BE49-F238E27FC236}">
                <a16:creationId xmlns:a16="http://schemas.microsoft.com/office/drawing/2014/main" id="{8A6A8E8E-00C2-DA14-75AC-F794798B1B6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144" r="25870" b="-2"/>
          <a:stretch/>
        </p:blipFill>
        <p:spPr bwMode="auto">
          <a:xfrm>
            <a:off x="4257921" y="-1"/>
            <a:ext cx="4051910" cy="3192239"/>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Building Automation Systems to the Rescue: Creating a Remote World |  2020-11-30 | Engineered Systems Magazine">
            <a:extLst>
              <a:ext uri="{FF2B5EF4-FFF2-40B4-BE49-F238E27FC236}">
                <a16:creationId xmlns:a16="http://schemas.microsoft.com/office/drawing/2014/main" id="{3E5ED168-DF3E-D8C9-4B00-84C0DA04157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8871" r="-6" b="-6"/>
          <a:stretch/>
        </p:blipFill>
        <p:spPr bwMode="auto">
          <a:xfrm>
            <a:off x="8479972" y="863600"/>
            <a:ext cx="2830286" cy="1894535"/>
          </a:xfrm>
          <a:prstGeom prst="rect">
            <a:avLst/>
          </a:prstGeom>
          <a:noFill/>
          <a:extLst>
            <a:ext uri="{909E8E84-426E-40DD-AFC4-6F175D3DCCD1}">
              <a14:hiddenFill xmlns:a14="http://schemas.microsoft.com/office/drawing/2010/main">
                <a:solidFill>
                  <a:srgbClr val="FFFFFF"/>
                </a:solidFill>
              </a14:hiddenFill>
            </a:ext>
          </a:extLst>
        </p:spPr>
      </p:pic>
      <p:sp>
        <p:nvSpPr>
          <p:cNvPr id="5148" name="Freeform: Shape 5147">
            <a:extLst>
              <a:ext uri="{FF2B5EF4-FFF2-40B4-BE49-F238E27FC236}">
                <a16:creationId xmlns:a16="http://schemas.microsoft.com/office/drawing/2014/main" id="{89D15953-1642-4DD6-AD9E-01AA19247F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9466977" y="434000"/>
            <a:ext cx="2308583" cy="1114404"/>
          </a:xfrm>
          <a:custGeom>
            <a:avLst/>
            <a:gdLst>
              <a:gd name="connsiteX0" fmla="*/ 462 w 2308583"/>
              <a:gd name="connsiteY0" fmla="*/ 1114404 h 1114404"/>
              <a:gd name="connsiteX1" fmla="*/ 2308583 w 2308583"/>
              <a:gd name="connsiteY1" fmla="*/ 1114404 h 1114404"/>
              <a:gd name="connsiteX2" fmla="*/ 2308583 w 2308583"/>
              <a:gd name="connsiteY2" fmla="*/ 0 h 1114404"/>
              <a:gd name="connsiteX3" fmla="*/ 2022607 w 2308583"/>
              <a:gd name="connsiteY3" fmla="*/ 0 h 1114404"/>
              <a:gd name="connsiteX4" fmla="*/ 2022607 w 2308583"/>
              <a:gd name="connsiteY4" fmla="*/ 843477 h 1114404"/>
              <a:gd name="connsiteX5" fmla="*/ 0 w 2308583"/>
              <a:gd name="connsiteY5" fmla="*/ 842545 h 1114404"/>
              <a:gd name="connsiteX6" fmla="*/ 462 w 2308583"/>
              <a:gd name="connsiteY6" fmla="*/ 1114404 h 1114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8583" h="1114404">
                <a:moveTo>
                  <a:pt x="462" y="1114404"/>
                </a:moveTo>
                <a:lnTo>
                  <a:pt x="2308583" y="1114404"/>
                </a:lnTo>
                <a:lnTo>
                  <a:pt x="2308583" y="0"/>
                </a:lnTo>
                <a:lnTo>
                  <a:pt x="2022607" y="0"/>
                </a:lnTo>
                <a:lnTo>
                  <a:pt x="2022607" y="843477"/>
                </a:lnTo>
                <a:lnTo>
                  <a:pt x="0" y="842545"/>
                </a:lnTo>
                <a:cubicBezTo>
                  <a:pt x="923" y="936375"/>
                  <a:pt x="-462" y="1020574"/>
                  <a:pt x="462" y="1114404"/>
                </a:cubicBezTo>
                <a:close/>
              </a:path>
            </a:pathLst>
          </a:custGeom>
          <a:solidFill>
            <a:schemeClr val="tx1">
              <a:lumMod val="95000"/>
              <a:lumOff val="5000"/>
              <a:alpha val="75000"/>
            </a:schemeClr>
          </a:solidFill>
          <a:ln w="0">
            <a:noFill/>
            <a:prstDash val="solid"/>
            <a:round/>
            <a:headEnd/>
            <a:tailEnd/>
          </a:ln>
        </p:spPr>
        <p:txBody>
          <a:bodyPr/>
          <a:lstStyle/>
          <a:p>
            <a:endParaRPr lang="en-US"/>
          </a:p>
        </p:txBody>
      </p:sp>
      <p:sp>
        <p:nvSpPr>
          <p:cNvPr id="4" name="TextBox 3">
            <a:extLst>
              <a:ext uri="{FF2B5EF4-FFF2-40B4-BE49-F238E27FC236}">
                <a16:creationId xmlns:a16="http://schemas.microsoft.com/office/drawing/2014/main" id="{0D790BFC-93F7-F485-59DE-FDF84DF20C5F}"/>
              </a:ext>
            </a:extLst>
          </p:cNvPr>
          <p:cNvSpPr txBox="1"/>
          <p:nvPr/>
        </p:nvSpPr>
        <p:spPr>
          <a:xfrm>
            <a:off x="360447" y="3338001"/>
            <a:ext cx="5443325" cy="3192239"/>
          </a:xfrm>
          <a:prstGeom prst="rect">
            <a:avLst/>
          </a:prstGeom>
        </p:spPr>
        <p:txBody>
          <a:bodyPr vert="horz" lIns="91440" tIns="45720" rIns="91440" bIns="45720" rtlCol="0">
            <a:noAutofit/>
          </a:bodyPr>
          <a:lstStyle/>
          <a:p>
            <a:pPr algn="ctr" rtl="1">
              <a:lnSpc>
                <a:spcPct val="90000"/>
              </a:lnSpc>
              <a:spcAft>
                <a:spcPts val="600"/>
              </a:spcAft>
            </a:pPr>
            <a:endParaRPr lang="ar-SY" sz="2000" dirty="0"/>
          </a:p>
          <a:p>
            <a:pPr algn="ctr" rtl="1">
              <a:lnSpc>
                <a:spcPct val="150000"/>
              </a:lnSpc>
              <a:spcAft>
                <a:spcPts val="600"/>
              </a:spcAft>
            </a:pPr>
            <a:r>
              <a:rPr lang="ar-EG" sz="2000" dirty="0"/>
              <a:t>في برنامجنا، ستكتسب معرفة عميقة ومتعددة الجوانب في الهندسة الكهربائية والطاقة المتجددة، بما في ذلك توليد ونقل وتوزيع الطاقة الكهربائية، التركيبات الكهربائية، والبرمجة وأسس التحكم الآلي. ستتعلم برمجة وتصميم أنظمة التحكم والشبكات الذكية وأتمتة نظم التوزيع، مما يؤهلك لتصبح مهندسًا متميزًا في هذا المجال.</a:t>
            </a:r>
            <a:endParaRPr lang="en-US" sz="2000" dirty="0"/>
          </a:p>
        </p:txBody>
      </p:sp>
      <p:pic>
        <p:nvPicPr>
          <p:cNvPr id="5122" name="Picture 2" descr="Digital Control Systems: Theoretical Problems and Simulation Tools - 1">
            <a:extLst>
              <a:ext uri="{FF2B5EF4-FFF2-40B4-BE49-F238E27FC236}">
                <a16:creationId xmlns:a16="http://schemas.microsoft.com/office/drawing/2014/main" id="{29713B38-2BD8-DDCA-89B3-A152F37FA62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9151" r="3" b="10528"/>
          <a:stretch/>
        </p:blipFill>
        <p:spPr bwMode="auto">
          <a:xfrm>
            <a:off x="6243851" y="3338001"/>
            <a:ext cx="2065980" cy="250762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Solar Panel Install - Generate your own energy &amp; reduce your bills.">
            <a:extLst>
              <a:ext uri="{FF2B5EF4-FFF2-40B4-BE49-F238E27FC236}">
                <a16:creationId xmlns:a16="http://schemas.microsoft.com/office/drawing/2014/main" id="{0617A529-C112-4980-1580-129A5667B488}"/>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469" r="4521" b="1"/>
          <a:stretch/>
        </p:blipFill>
        <p:spPr bwMode="auto">
          <a:xfrm>
            <a:off x="8937688" y="2919002"/>
            <a:ext cx="3254312" cy="2940275"/>
          </a:xfrm>
          <a:prstGeom prst="rect">
            <a:avLst/>
          </a:prstGeom>
          <a:noFill/>
          <a:extLst>
            <a:ext uri="{909E8E84-426E-40DD-AFC4-6F175D3DCCD1}">
              <a14:hiddenFill xmlns:a14="http://schemas.microsoft.com/office/drawing/2010/main">
                <a:solidFill>
                  <a:srgbClr val="FFFFFF"/>
                </a:solidFill>
              </a14:hiddenFill>
            </a:ext>
          </a:extLst>
        </p:spPr>
      </p:pic>
      <p:sp>
        <p:nvSpPr>
          <p:cNvPr id="5150" name="Freeform 6">
            <a:extLst>
              <a:ext uri="{FF2B5EF4-FFF2-40B4-BE49-F238E27FC236}">
                <a16:creationId xmlns:a16="http://schemas.microsoft.com/office/drawing/2014/main" id="{FBF3780C-749F-4B50-9E1D-F2B1F6DBB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76833" y="2919002"/>
            <a:ext cx="2525072" cy="3398994"/>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1">
              <a:lumMod val="95000"/>
              <a:lumOff val="5000"/>
              <a:alpha val="75000"/>
            </a:schemeClr>
          </a:solidFill>
          <a:ln w="0">
            <a:noFill/>
            <a:prstDash val="solid"/>
            <a:round/>
            <a:headEnd/>
            <a:tailEnd/>
          </a:ln>
        </p:spPr>
        <p:txBody>
          <a:bodyPr/>
          <a:lstStyle/>
          <a:p>
            <a:endParaRPr lang="en-US"/>
          </a:p>
        </p:txBody>
      </p:sp>
      <p:sp>
        <p:nvSpPr>
          <p:cNvPr id="13" name="Rectangle 12">
            <a:extLst>
              <a:ext uri="{FF2B5EF4-FFF2-40B4-BE49-F238E27FC236}">
                <a16:creationId xmlns:a16="http://schemas.microsoft.com/office/drawing/2014/main" id="{30713CD9-748E-4C16-9382-14EFAC5C6426}"/>
              </a:ext>
            </a:extLst>
          </p:cNvPr>
          <p:cNvSpPr/>
          <p:nvPr/>
        </p:nvSpPr>
        <p:spPr>
          <a:xfrm>
            <a:off x="838200" y="4387755"/>
            <a:ext cx="5109950" cy="1789207"/>
          </a:xfrm>
          <a:prstGeom prst="rect">
            <a:avLst/>
          </a:prstGeom>
        </p:spPr>
        <p:txBody>
          <a:bodyPr vert="horz" lIns="91440" tIns="45720" rIns="91440" bIns="45720" rtlCol="0">
            <a:normAutofit/>
          </a:bodyPr>
          <a:lstStyle/>
          <a:p>
            <a:pPr marL="1200150" lvl="1" indent="-228600">
              <a:lnSpc>
                <a:spcPct val="90000"/>
              </a:lnSpc>
              <a:spcAft>
                <a:spcPts val="600"/>
              </a:spcAft>
              <a:buFont typeface="Arial" panose="020B0604020202020204" pitchFamily="34" charset="0"/>
              <a:buChar char="•"/>
            </a:pPr>
            <a:endParaRPr lang="en-US" sz="1600" b="1" dirty="0">
              <a:effectLst>
                <a:outerShdw blurRad="38100" dist="38100" dir="2700000" algn="tl">
                  <a:srgbClr val="000000">
                    <a:alpha val="43137"/>
                  </a:srgbClr>
                </a:outerShdw>
              </a:effectLst>
            </a:endParaRPr>
          </a:p>
        </p:txBody>
      </p:sp>
      <p:pic>
        <p:nvPicPr>
          <p:cNvPr id="2" name="12">
            <a:hlinkClick r:id="" action="ppaction://media"/>
            <a:extLst>
              <a:ext uri="{FF2B5EF4-FFF2-40B4-BE49-F238E27FC236}">
                <a16:creationId xmlns:a16="http://schemas.microsoft.com/office/drawing/2014/main" id="{EC6F8614-8551-980C-0353-B3F5C2B153C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69676638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2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group of people standing in a room&#10;&#10;Description automatically generated">
            <a:extLst>
              <a:ext uri="{FF2B5EF4-FFF2-40B4-BE49-F238E27FC236}">
                <a16:creationId xmlns:a16="http://schemas.microsoft.com/office/drawing/2014/main" id="{362A5DF3-E051-5DC7-600F-80A5F7112C6D}"/>
              </a:ext>
            </a:extLst>
          </p:cNvPr>
          <p:cNvPicPr>
            <a:picLocks noChangeAspect="1"/>
          </p:cNvPicPr>
          <p:nvPr/>
        </p:nvPicPr>
        <p:blipFill rotWithShape="1">
          <a:blip r:embed="rId5">
            <a:extLst>
              <a:ext uri="{28A0092B-C50C-407E-A947-70E740481C1C}">
                <a14:useLocalDpi xmlns:a14="http://schemas.microsoft.com/office/drawing/2010/main" val="0"/>
              </a:ext>
            </a:extLst>
          </a:blip>
          <a:srcRect l="984" r="30605" b="-2"/>
          <a:stretch/>
        </p:blipFill>
        <p:spPr>
          <a:xfrm>
            <a:off x="-3" y="2257425"/>
            <a:ext cx="4196274" cy="4600575"/>
          </a:xfrm>
          <a:custGeom>
            <a:avLst/>
            <a:gdLst/>
            <a:ahLst/>
            <a:cxnLst/>
            <a:rect l="l" t="t" r="r" b="b"/>
            <a:pathLst>
              <a:path w="4196274" h="4600575">
                <a:moveTo>
                  <a:pt x="698533" y="23"/>
                </a:moveTo>
                <a:cubicBezTo>
                  <a:pt x="1054085" y="-1460"/>
                  <a:pt x="2609539" y="68645"/>
                  <a:pt x="3265768" y="1088109"/>
                </a:cubicBezTo>
                <a:cubicBezTo>
                  <a:pt x="3279190" y="1093398"/>
                  <a:pt x="3294289" y="1107275"/>
                  <a:pt x="3298987" y="1120493"/>
                </a:cubicBezTo>
                <a:cubicBezTo>
                  <a:pt x="3321470" y="1182283"/>
                  <a:pt x="3376502" y="1209047"/>
                  <a:pt x="3426164" y="1242419"/>
                </a:cubicBezTo>
                <a:cubicBezTo>
                  <a:pt x="3469788" y="1271828"/>
                  <a:pt x="3516097" y="1302557"/>
                  <a:pt x="3534217" y="1352122"/>
                </a:cubicBezTo>
                <a:cubicBezTo>
                  <a:pt x="3558041" y="1418206"/>
                  <a:pt x="3490259" y="1364016"/>
                  <a:pt x="3477841" y="1389129"/>
                </a:cubicBezTo>
                <a:cubicBezTo>
                  <a:pt x="3503679" y="1423492"/>
                  <a:pt x="3543613" y="1454883"/>
                  <a:pt x="3554015" y="1493873"/>
                </a:cubicBezTo>
                <a:cubicBezTo>
                  <a:pt x="3591931" y="1634635"/>
                  <a:pt x="3673808" y="1737067"/>
                  <a:pt x="3796288" y="1816698"/>
                </a:cubicBezTo>
                <a:cubicBezTo>
                  <a:pt x="3831522" y="1839498"/>
                  <a:pt x="3854674" y="1881132"/>
                  <a:pt x="3902658" y="1887738"/>
                </a:cubicBezTo>
                <a:cubicBezTo>
                  <a:pt x="4009367" y="1902279"/>
                  <a:pt x="3975811" y="2015945"/>
                  <a:pt x="4032186" y="2066499"/>
                </a:cubicBezTo>
                <a:cubicBezTo>
                  <a:pt x="4042924" y="2076084"/>
                  <a:pt x="4052655" y="2094915"/>
                  <a:pt x="4050642" y="2107801"/>
                </a:cubicBezTo>
                <a:cubicBezTo>
                  <a:pt x="4047624" y="2126309"/>
                  <a:pt x="4034870" y="2143820"/>
                  <a:pt x="4024133" y="2160342"/>
                </a:cubicBezTo>
                <a:cubicBezTo>
                  <a:pt x="4013059" y="2176862"/>
                  <a:pt x="3996282" y="2191402"/>
                  <a:pt x="4004335" y="2213209"/>
                </a:cubicBezTo>
                <a:cubicBezTo>
                  <a:pt x="4007687" y="2222130"/>
                  <a:pt x="4005342" y="2253190"/>
                  <a:pt x="4030173" y="2228740"/>
                </a:cubicBezTo>
                <a:cubicBezTo>
                  <a:pt x="4098290" y="2161662"/>
                  <a:pt x="4137888" y="2225102"/>
                  <a:pt x="4196274" y="2255503"/>
                </a:cubicBezTo>
                <a:cubicBezTo>
                  <a:pt x="4149296" y="2286895"/>
                  <a:pt x="4107016" y="2309031"/>
                  <a:pt x="4099968" y="2355951"/>
                </a:cubicBezTo>
                <a:cubicBezTo>
                  <a:pt x="4085540" y="2452767"/>
                  <a:pt x="4023800" y="2497043"/>
                  <a:pt x="3930177" y="2505635"/>
                </a:cubicBezTo>
                <a:cubicBezTo>
                  <a:pt x="3964739" y="2599144"/>
                  <a:pt x="3964739" y="2599144"/>
                  <a:pt x="3852997" y="2612033"/>
                </a:cubicBezTo>
                <a:cubicBezTo>
                  <a:pt x="3895949" y="2671508"/>
                  <a:pt x="3895949" y="2686707"/>
                  <a:pt x="3843936" y="2707194"/>
                </a:cubicBezTo>
                <a:cubicBezTo>
                  <a:pt x="3793938" y="2726690"/>
                  <a:pt x="3738572" y="2733299"/>
                  <a:pt x="3692263" y="2763365"/>
                </a:cubicBezTo>
                <a:cubicBezTo>
                  <a:pt x="3734880" y="2839364"/>
                  <a:pt x="3746960" y="2927586"/>
                  <a:pt x="3834876" y="2964596"/>
                </a:cubicBezTo>
                <a:cubicBezTo>
                  <a:pt x="3848634" y="2970213"/>
                  <a:pt x="3858030" y="2993012"/>
                  <a:pt x="3849307" y="3006229"/>
                </a:cubicBezTo>
                <a:cubicBezTo>
                  <a:pt x="3817428" y="3054139"/>
                  <a:pt x="3863064" y="3145008"/>
                  <a:pt x="3763740" y="3155250"/>
                </a:cubicBezTo>
                <a:cubicBezTo>
                  <a:pt x="3751322" y="3156241"/>
                  <a:pt x="3739912" y="3166155"/>
                  <a:pt x="3749644" y="3179042"/>
                </a:cubicBezTo>
                <a:cubicBezTo>
                  <a:pt x="3783202" y="3223978"/>
                  <a:pt x="3742598" y="3221006"/>
                  <a:pt x="3718104" y="3226623"/>
                </a:cubicBezTo>
                <a:cubicBezTo>
                  <a:pt x="3688572" y="3233560"/>
                  <a:pt x="3655017" y="3213736"/>
                  <a:pt x="3627501" y="3238187"/>
                </a:cubicBezTo>
                <a:cubicBezTo>
                  <a:pt x="3633878" y="3263961"/>
                  <a:pt x="3657701" y="3263631"/>
                  <a:pt x="3674479" y="3271890"/>
                </a:cubicBezTo>
                <a:cubicBezTo>
                  <a:pt x="3723470" y="3295682"/>
                  <a:pt x="3763404" y="3324097"/>
                  <a:pt x="3765753" y="3385888"/>
                </a:cubicBezTo>
                <a:cubicBezTo>
                  <a:pt x="3767428" y="3435782"/>
                  <a:pt x="3772798" y="3479727"/>
                  <a:pt x="3705014" y="3494928"/>
                </a:cubicBezTo>
                <a:cubicBezTo>
                  <a:pt x="3676828" y="3501208"/>
                  <a:pt x="3684884" y="3537222"/>
                  <a:pt x="3700990" y="3555066"/>
                </a:cubicBezTo>
                <a:cubicBezTo>
                  <a:pt x="3729848" y="3586786"/>
                  <a:pt x="3753670" y="3629080"/>
                  <a:pt x="3803335" y="3632054"/>
                </a:cubicBezTo>
                <a:cubicBezTo>
                  <a:pt x="3833535" y="3634035"/>
                  <a:pt x="3856689" y="3647255"/>
                  <a:pt x="3880513" y="3662453"/>
                </a:cubicBezTo>
                <a:cubicBezTo>
                  <a:pt x="3897626" y="3673360"/>
                  <a:pt x="3918095" y="3682610"/>
                  <a:pt x="3916083" y="3706069"/>
                </a:cubicBezTo>
                <a:cubicBezTo>
                  <a:pt x="3914069" y="3728539"/>
                  <a:pt x="3894273" y="3737791"/>
                  <a:pt x="3874137" y="3742416"/>
                </a:cubicBezTo>
                <a:cubicBezTo>
                  <a:pt x="3807024" y="3757285"/>
                  <a:pt x="3743942" y="3779093"/>
                  <a:pt x="3687901" y="3828987"/>
                </a:cubicBezTo>
                <a:cubicBezTo>
                  <a:pt x="3725150" y="3855422"/>
                  <a:pt x="3760718" y="3874586"/>
                  <a:pt x="3788234" y="3901352"/>
                </a:cubicBezTo>
                <a:cubicBezTo>
                  <a:pt x="3854674" y="3966112"/>
                  <a:pt x="3291941" y="4169986"/>
                  <a:pt x="3263755" y="4242681"/>
                </a:cubicBezTo>
                <a:cubicBezTo>
                  <a:pt x="3255030" y="4265149"/>
                  <a:pt x="3225166" y="4288278"/>
                  <a:pt x="3200332" y="4294887"/>
                </a:cubicBezTo>
                <a:cubicBezTo>
                  <a:pt x="3083895" y="4325948"/>
                  <a:pt x="2982893" y="4395668"/>
                  <a:pt x="2863768" y="4421442"/>
                </a:cubicBezTo>
                <a:cubicBezTo>
                  <a:pt x="2751355" y="4445892"/>
                  <a:pt x="2640621" y="4478605"/>
                  <a:pt x="2517472" y="4510985"/>
                </a:cubicBezTo>
                <a:cubicBezTo>
                  <a:pt x="2555222" y="4551627"/>
                  <a:pt x="2607569" y="4569553"/>
                  <a:pt x="2654380" y="4591980"/>
                </a:cubicBezTo>
                <a:lnTo>
                  <a:pt x="2667892" y="4600575"/>
                </a:lnTo>
                <a:lnTo>
                  <a:pt x="0" y="4600575"/>
                </a:lnTo>
                <a:lnTo>
                  <a:pt x="0" y="144733"/>
                </a:lnTo>
                <a:lnTo>
                  <a:pt x="121106" y="102309"/>
                </a:lnTo>
                <a:cubicBezTo>
                  <a:pt x="290510" y="47726"/>
                  <a:pt x="463596" y="8200"/>
                  <a:pt x="644044" y="1014"/>
                </a:cubicBezTo>
                <a:cubicBezTo>
                  <a:pt x="656459" y="538"/>
                  <a:pt x="674830" y="121"/>
                  <a:pt x="698533" y="23"/>
                </a:cubicBezTo>
                <a:close/>
              </a:path>
            </a:pathLst>
          </a:custGeom>
        </p:spPr>
      </p:pic>
      <p:pic>
        <p:nvPicPr>
          <p:cNvPr id="8" name="Picture 7" descr="A person standing in front of a computer&#10;&#10;Description automatically generated">
            <a:extLst>
              <a:ext uri="{FF2B5EF4-FFF2-40B4-BE49-F238E27FC236}">
                <a16:creationId xmlns:a16="http://schemas.microsoft.com/office/drawing/2014/main" id="{8E3FF8BB-E14D-830F-6CE5-530C31162318}"/>
              </a:ext>
            </a:extLst>
          </p:cNvPr>
          <p:cNvPicPr>
            <a:picLocks noChangeAspect="1"/>
          </p:cNvPicPr>
          <p:nvPr/>
        </p:nvPicPr>
        <p:blipFill rotWithShape="1">
          <a:blip r:embed="rId6">
            <a:extLst>
              <a:ext uri="{28A0092B-C50C-407E-A947-70E740481C1C}">
                <a14:useLocalDpi xmlns:a14="http://schemas.microsoft.com/office/drawing/2010/main" val="0"/>
              </a:ext>
            </a:extLst>
          </a:blip>
          <a:srcRect l="17247" r="10281" b="4"/>
          <a:stretch/>
        </p:blipFill>
        <p:spPr>
          <a:xfrm>
            <a:off x="5314848" y="464683"/>
            <a:ext cx="3241499" cy="3354472"/>
          </a:xfrm>
          <a:custGeom>
            <a:avLst/>
            <a:gdLst/>
            <a:ahLst/>
            <a:cxnLst/>
            <a:rect l="l" t="t" r="r" b="b"/>
            <a:pathLst>
              <a:path w="3359190" h="3476265">
                <a:moveTo>
                  <a:pt x="450539" y="15"/>
                </a:moveTo>
                <a:cubicBezTo>
                  <a:pt x="458434" y="271"/>
                  <a:pt x="466600" y="3856"/>
                  <a:pt x="473999" y="4995"/>
                </a:cubicBezTo>
                <a:cubicBezTo>
                  <a:pt x="637327" y="30493"/>
                  <a:pt x="800653" y="58040"/>
                  <a:pt x="964158" y="82398"/>
                </a:cubicBezTo>
                <a:cubicBezTo>
                  <a:pt x="1117018" y="105163"/>
                  <a:pt x="1270959" y="110398"/>
                  <a:pt x="1424540" y="122237"/>
                </a:cubicBezTo>
                <a:cubicBezTo>
                  <a:pt x="1610425" y="136579"/>
                  <a:pt x="1795950" y="156841"/>
                  <a:pt x="1980752" y="188711"/>
                </a:cubicBezTo>
                <a:cubicBezTo>
                  <a:pt x="2109067" y="211022"/>
                  <a:pt x="2238645" y="226502"/>
                  <a:pt x="2368766" y="208745"/>
                </a:cubicBezTo>
                <a:cubicBezTo>
                  <a:pt x="2375261" y="207834"/>
                  <a:pt x="2382661" y="204876"/>
                  <a:pt x="2388075" y="207834"/>
                </a:cubicBezTo>
                <a:cubicBezTo>
                  <a:pt x="2451242" y="241073"/>
                  <a:pt x="2520180" y="217168"/>
                  <a:pt x="2585691" y="238113"/>
                </a:cubicBezTo>
                <a:cubicBezTo>
                  <a:pt x="2568908" y="318930"/>
                  <a:pt x="2496899" y="312327"/>
                  <a:pt x="2456294" y="368331"/>
                </a:cubicBezTo>
                <a:cubicBezTo>
                  <a:pt x="2522527" y="390639"/>
                  <a:pt x="2582081" y="413178"/>
                  <a:pt x="2642540" y="430023"/>
                </a:cubicBezTo>
                <a:cubicBezTo>
                  <a:pt x="2706608" y="447780"/>
                  <a:pt x="2760929" y="495816"/>
                  <a:pt x="2823551" y="517215"/>
                </a:cubicBezTo>
                <a:cubicBezTo>
                  <a:pt x="2836907" y="521769"/>
                  <a:pt x="2852969" y="537704"/>
                  <a:pt x="2857661" y="553184"/>
                </a:cubicBezTo>
                <a:cubicBezTo>
                  <a:pt x="2872820" y="603269"/>
                  <a:pt x="3175470" y="743732"/>
                  <a:pt x="3139737" y="788350"/>
                </a:cubicBezTo>
                <a:cubicBezTo>
                  <a:pt x="3124939" y="806790"/>
                  <a:pt x="3105809" y="819994"/>
                  <a:pt x="3085776" y="838207"/>
                </a:cubicBezTo>
                <a:cubicBezTo>
                  <a:pt x="3115916" y="872582"/>
                  <a:pt x="3149843" y="887608"/>
                  <a:pt x="3185938" y="897851"/>
                </a:cubicBezTo>
                <a:cubicBezTo>
                  <a:pt x="3196767" y="901039"/>
                  <a:pt x="3207414" y="907413"/>
                  <a:pt x="3208497" y="922894"/>
                </a:cubicBezTo>
                <a:cubicBezTo>
                  <a:pt x="3209580" y="939056"/>
                  <a:pt x="3198571" y="945429"/>
                  <a:pt x="3189367" y="952944"/>
                </a:cubicBezTo>
                <a:cubicBezTo>
                  <a:pt x="3176554" y="963415"/>
                  <a:pt x="3164101" y="972523"/>
                  <a:pt x="3147859" y="973888"/>
                </a:cubicBezTo>
                <a:cubicBezTo>
                  <a:pt x="3121148" y="975937"/>
                  <a:pt x="3108336" y="1005076"/>
                  <a:pt x="3092816" y="1026930"/>
                </a:cubicBezTo>
                <a:cubicBezTo>
                  <a:pt x="3084153" y="1039224"/>
                  <a:pt x="3079821" y="1064037"/>
                  <a:pt x="3094980" y="1068363"/>
                </a:cubicBezTo>
                <a:cubicBezTo>
                  <a:pt x="3131436" y="1078836"/>
                  <a:pt x="3128548" y="1109114"/>
                  <a:pt x="3127647" y="1143489"/>
                </a:cubicBezTo>
                <a:cubicBezTo>
                  <a:pt x="3126383" y="1186061"/>
                  <a:pt x="3104906" y="1205638"/>
                  <a:pt x="3078557" y="1222030"/>
                </a:cubicBezTo>
                <a:cubicBezTo>
                  <a:pt x="3069534" y="1227720"/>
                  <a:pt x="3056721" y="1227493"/>
                  <a:pt x="3053292" y="1245250"/>
                </a:cubicBezTo>
                <a:cubicBezTo>
                  <a:pt x="3068090" y="1262097"/>
                  <a:pt x="3086137" y="1248439"/>
                  <a:pt x="3102020" y="1253218"/>
                </a:cubicBezTo>
                <a:cubicBezTo>
                  <a:pt x="3115193" y="1257088"/>
                  <a:pt x="3137031" y="1255040"/>
                  <a:pt x="3118983" y="1286000"/>
                </a:cubicBezTo>
                <a:cubicBezTo>
                  <a:pt x="3113749" y="1294878"/>
                  <a:pt x="3119885" y="1301709"/>
                  <a:pt x="3126564" y="1302392"/>
                </a:cubicBezTo>
                <a:cubicBezTo>
                  <a:pt x="3179982" y="1309448"/>
                  <a:pt x="3155438" y="1372054"/>
                  <a:pt x="3172584" y="1405063"/>
                </a:cubicBezTo>
                <a:cubicBezTo>
                  <a:pt x="3177275" y="1414169"/>
                  <a:pt x="3172222" y="1429877"/>
                  <a:pt x="3164822" y="1433747"/>
                </a:cubicBezTo>
                <a:cubicBezTo>
                  <a:pt x="3117539" y="1459245"/>
                  <a:pt x="3111043" y="1520028"/>
                  <a:pt x="3088122" y="1572389"/>
                </a:cubicBezTo>
                <a:cubicBezTo>
                  <a:pt x="3113028" y="1593104"/>
                  <a:pt x="3142805" y="1597657"/>
                  <a:pt x="3169695" y="1611089"/>
                </a:cubicBezTo>
                <a:cubicBezTo>
                  <a:pt x="3197669" y="1625204"/>
                  <a:pt x="3197669" y="1635676"/>
                  <a:pt x="3174569" y="1676653"/>
                </a:cubicBezTo>
                <a:cubicBezTo>
                  <a:pt x="3234665" y="1685532"/>
                  <a:pt x="3234665" y="1685532"/>
                  <a:pt x="3216077" y="1749957"/>
                </a:cubicBezTo>
                <a:cubicBezTo>
                  <a:pt x="3266430" y="1755877"/>
                  <a:pt x="3299635" y="1786382"/>
                  <a:pt x="3307395" y="1853085"/>
                </a:cubicBezTo>
                <a:cubicBezTo>
                  <a:pt x="3311185" y="1885411"/>
                  <a:pt x="3333924" y="1900663"/>
                  <a:pt x="3359190" y="1922291"/>
                </a:cubicBezTo>
                <a:cubicBezTo>
                  <a:pt x="3327789" y="1943236"/>
                  <a:pt x="3306492" y="1986945"/>
                  <a:pt x="3269857" y="1940730"/>
                </a:cubicBezTo>
                <a:cubicBezTo>
                  <a:pt x="3256503" y="1923885"/>
                  <a:pt x="3257764" y="1945284"/>
                  <a:pt x="3255961" y="1951430"/>
                </a:cubicBezTo>
                <a:cubicBezTo>
                  <a:pt x="3251630" y="1966455"/>
                  <a:pt x="3260653" y="1976472"/>
                  <a:pt x="3266609" y="1987854"/>
                </a:cubicBezTo>
                <a:cubicBezTo>
                  <a:pt x="3272384" y="1999237"/>
                  <a:pt x="3279243" y="2011302"/>
                  <a:pt x="3280866" y="2024054"/>
                </a:cubicBezTo>
                <a:cubicBezTo>
                  <a:pt x="3281948" y="2032931"/>
                  <a:pt x="3276715" y="2045905"/>
                  <a:pt x="3270940" y="2052509"/>
                </a:cubicBezTo>
                <a:cubicBezTo>
                  <a:pt x="3240620" y="2087340"/>
                  <a:pt x="3258667" y="2165652"/>
                  <a:pt x="3201277" y="2175670"/>
                </a:cubicBezTo>
                <a:cubicBezTo>
                  <a:pt x="3175470" y="2180221"/>
                  <a:pt x="3163018" y="2208906"/>
                  <a:pt x="3144069" y="2224614"/>
                </a:cubicBezTo>
                <a:cubicBezTo>
                  <a:pt x="3078197" y="2279478"/>
                  <a:pt x="3034161" y="2350051"/>
                  <a:pt x="3013769" y="2447031"/>
                </a:cubicBezTo>
                <a:cubicBezTo>
                  <a:pt x="3008175" y="2473894"/>
                  <a:pt x="2986698" y="2495522"/>
                  <a:pt x="2972802" y="2519197"/>
                </a:cubicBezTo>
                <a:cubicBezTo>
                  <a:pt x="2979480" y="2536499"/>
                  <a:pt x="3015935" y="2499164"/>
                  <a:pt x="3003121" y="2544694"/>
                </a:cubicBezTo>
                <a:cubicBezTo>
                  <a:pt x="2993376" y="2578843"/>
                  <a:pt x="2968470" y="2600014"/>
                  <a:pt x="2945008" y="2620276"/>
                </a:cubicBezTo>
                <a:cubicBezTo>
                  <a:pt x="2918299" y="2643268"/>
                  <a:pt x="2888702" y="2661708"/>
                  <a:pt x="2876610" y="2704279"/>
                </a:cubicBezTo>
                <a:cubicBezTo>
                  <a:pt x="2874083" y="2713386"/>
                  <a:pt x="2865963" y="2722947"/>
                  <a:pt x="2858744" y="2726591"/>
                </a:cubicBezTo>
                <a:cubicBezTo>
                  <a:pt x="2482281" y="3475797"/>
                  <a:pt x="1555563" y="3480805"/>
                  <a:pt x="1448724" y="3475568"/>
                </a:cubicBezTo>
                <a:cubicBezTo>
                  <a:pt x="1319326" y="3468966"/>
                  <a:pt x="1196966" y="3422753"/>
                  <a:pt x="1076954" y="3365156"/>
                </a:cubicBezTo>
                <a:cubicBezTo>
                  <a:pt x="1026241" y="3340797"/>
                  <a:pt x="979138" y="3306195"/>
                  <a:pt x="929868" y="3279332"/>
                </a:cubicBezTo>
                <a:cubicBezTo>
                  <a:pt x="861832" y="3242223"/>
                  <a:pt x="809315" y="3171424"/>
                  <a:pt x="741457" y="3141601"/>
                </a:cubicBezTo>
                <a:cubicBezTo>
                  <a:pt x="671616" y="3110867"/>
                  <a:pt x="611879" y="3054638"/>
                  <a:pt x="540052" y="3030734"/>
                </a:cubicBezTo>
                <a:cubicBezTo>
                  <a:pt x="502153" y="3017985"/>
                  <a:pt x="465517" y="2994993"/>
                  <a:pt x="471471" y="2929200"/>
                </a:cubicBezTo>
                <a:cubicBezTo>
                  <a:pt x="473096" y="2910532"/>
                  <a:pt x="463171" y="2895282"/>
                  <a:pt x="447469" y="2900745"/>
                </a:cubicBezTo>
                <a:cubicBezTo>
                  <a:pt x="417513" y="2910989"/>
                  <a:pt x="403977" y="2883898"/>
                  <a:pt x="387373" y="2863636"/>
                </a:cubicBezTo>
                <a:cubicBezTo>
                  <a:pt x="357776" y="2827667"/>
                  <a:pt x="329623" y="2789422"/>
                  <a:pt x="282519" y="2783503"/>
                </a:cubicBezTo>
                <a:cubicBezTo>
                  <a:pt x="291543" y="2755272"/>
                  <a:pt x="306883" y="2759371"/>
                  <a:pt x="320959" y="2765290"/>
                </a:cubicBezTo>
                <a:cubicBezTo>
                  <a:pt x="357956" y="2780772"/>
                  <a:pt x="394592" y="2798300"/>
                  <a:pt x="431588" y="2813781"/>
                </a:cubicBezTo>
                <a:cubicBezTo>
                  <a:pt x="455771" y="2823799"/>
                  <a:pt x="479775" y="2837912"/>
                  <a:pt x="512079" y="2826755"/>
                </a:cubicBezTo>
                <a:cubicBezTo>
                  <a:pt x="484286" y="2769843"/>
                  <a:pt x="437003" y="2759598"/>
                  <a:pt x="398743" y="2742071"/>
                </a:cubicBezTo>
                <a:cubicBezTo>
                  <a:pt x="350919" y="2719988"/>
                  <a:pt x="322765" y="2678326"/>
                  <a:pt x="289016" y="2631885"/>
                </a:cubicBezTo>
                <a:cubicBezTo>
                  <a:pt x="324209" y="2620730"/>
                  <a:pt x="346045" y="2654879"/>
                  <a:pt x="373657" y="2653056"/>
                </a:cubicBezTo>
                <a:cubicBezTo>
                  <a:pt x="375101" y="2647140"/>
                  <a:pt x="377627" y="2638488"/>
                  <a:pt x="377267" y="2638259"/>
                </a:cubicBezTo>
                <a:cubicBezTo>
                  <a:pt x="332149" y="2612763"/>
                  <a:pt x="311034" y="2564956"/>
                  <a:pt x="303995" y="2507131"/>
                </a:cubicBezTo>
                <a:cubicBezTo>
                  <a:pt x="300386" y="2477310"/>
                  <a:pt x="283963" y="2467976"/>
                  <a:pt x="267720" y="2454316"/>
                </a:cubicBezTo>
                <a:cubicBezTo>
                  <a:pt x="211053" y="2405826"/>
                  <a:pt x="151137" y="2361890"/>
                  <a:pt x="104574" y="2295188"/>
                </a:cubicBezTo>
                <a:cubicBezTo>
                  <a:pt x="158355" y="2304066"/>
                  <a:pt x="201487" y="2347547"/>
                  <a:pt x="259420" y="2366215"/>
                </a:cubicBezTo>
                <a:cubicBezTo>
                  <a:pt x="213400" y="2292910"/>
                  <a:pt x="153843" y="2255803"/>
                  <a:pt x="99521" y="2211409"/>
                </a:cubicBezTo>
                <a:cubicBezTo>
                  <a:pt x="74797" y="2191149"/>
                  <a:pt x="51878" y="2165197"/>
                  <a:pt x="21920" y="2154269"/>
                </a:cubicBezTo>
                <a:cubicBezTo>
                  <a:pt x="11271" y="2150400"/>
                  <a:pt x="-6235" y="2142204"/>
                  <a:pt x="2248" y="2120577"/>
                </a:cubicBezTo>
                <a:cubicBezTo>
                  <a:pt x="9466" y="2102593"/>
                  <a:pt x="23723" y="2108055"/>
                  <a:pt x="36718" y="2113292"/>
                </a:cubicBezTo>
                <a:cubicBezTo>
                  <a:pt x="67939" y="2126269"/>
                  <a:pt x="100244" y="2126495"/>
                  <a:pt x="142474" y="2126269"/>
                </a:cubicBezTo>
                <a:cubicBezTo>
                  <a:pt x="107102" y="2066851"/>
                  <a:pt x="42311" y="2084608"/>
                  <a:pt x="11993" y="2022231"/>
                </a:cubicBezTo>
                <a:cubicBezTo>
                  <a:pt x="49892" y="2011302"/>
                  <a:pt x="79128" y="2033841"/>
                  <a:pt x="109809" y="2038166"/>
                </a:cubicBezTo>
                <a:cubicBezTo>
                  <a:pt x="137600" y="2042036"/>
                  <a:pt x="144459" y="2031565"/>
                  <a:pt x="137962" y="1997188"/>
                </a:cubicBezTo>
                <a:cubicBezTo>
                  <a:pt x="127856" y="1943690"/>
                  <a:pt x="143015" y="1916371"/>
                  <a:pt x="183441" y="1930941"/>
                </a:cubicBezTo>
                <a:cubicBezTo>
                  <a:pt x="220978" y="1944601"/>
                  <a:pt x="224948" y="1924568"/>
                  <a:pt x="214842" y="1894062"/>
                </a:cubicBezTo>
                <a:cubicBezTo>
                  <a:pt x="200405" y="1849671"/>
                  <a:pt x="216827" y="1815295"/>
                  <a:pt x="228017" y="1777960"/>
                </a:cubicBezTo>
                <a:cubicBezTo>
                  <a:pt x="245162" y="1721045"/>
                  <a:pt x="237944" y="1693272"/>
                  <a:pt x="200946" y="1650929"/>
                </a:cubicBezTo>
                <a:cubicBezTo>
                  <a:pt x="180193" y="1627251"/>
                  <a:pt x="157815" y="1607219"/>
                  <a:pt x="127675" y="1586731"/>
                </a:cubicBezTo>
                <a:cubicBezTo>
                  <a:pt x="197157" y="1575576"/>
                  <a:pt x="124246" y="1538013"/>
                  <a:pt x="148791" y="1514564"/>
                </a:cubicBezTo>
                <a:cubicBezTo>
                  <a:pt x="197878" y="1505003"/>
                  <a:pt x="237944" y="1579673"/>
                  <a:pt x="304718" y="1558274"/>
                </a:cubicBezTo>
                <a:cubicBezTo>
                  <a:pt x="222243" y="1493618"/>
                  <a:pt x="131104" y="1472448"/>
                  <a:pt x="71369" y="1386396"/>
                </a:cubicBezTo>
                <a:cubicBezTo>
                  <a:pt x="85084" y="1366817"/>
                  <a:pt x="98799" y="1385029"/>
                  <a:pt x="110530" y="1377745"/>
                </a:cubicBezTo>
                <a:cubicBezTo>
                  <a:pt x="110169" y="1373192"/>
                  <a:pt x="111073" y="1366361"/>
                  <a:pt x="108906" y="1364313"/>
                </a:cubicBezTo>
                <a:cubicBezTo>
                  <a:pt x="64330" y="1317416"/>
                  <a:pt x="63607" y="1316279"/>
                  <a:pt x="111433" y="1281675"/>
                </a:cubicBezTo>
                <a:cubicBezTo>
                  <a:pt x="128217" y="1269609"/>
                  <a:pt x="126772" y="1258909"/>
                  <a:pt x="117930" y="1243657"/>
                </a:cubicBezTo>
                <a:cubicBezTo>
                  <a:pt x="111612" y="1232957"/>
                  <a:pt x="104033" y="1223395"/>
                  <a:pt x="107643" y="1199947"/>
                </a:cubicBezTo>
                <a:cubicBezTo>
                  <a:pt x="133810" y="1229998"/>
                  <a:pt x="260321" y="1220208"/>
                  <a:pt x="282700" y="1217021"/>
                </a:cubicBezTo>
                <a:cubicBezTo>
                  <a:pt x="307786" y="1213607"/>
                  <a:pt x="332510" y="1199037"/>
                  <a:pt x="358858" y="1207003"/>
                </a:cubicBezTo>
                <a:cubicBezTo>
                  <a:pt x="379973" y="1213381"/>
                  <a:pt x="477788" y="1275073"/>
                  <a:pt x="491685" y="1204273"/>
                </a:cubicBezTo>
                <a:cubicBezTo>
                  <a:pt x="492408" y="1200857"/>
                  <a:pt x="531930" y="1208826"/>
                  <a:pt x="553226" y="1212696"/>
                </a:cubicBezTo>
                <a:cubicBezTo>
                  <a:pt x="571995" y="1215883"/>
                  <a:pt x="593110" y="1229998"/>
                  <a:pt x="605743" y="1201769"/>
                </a:cubicBezTo>
                <a:cubicBezTo>
                  <a:pt x="613143" y="1185150"/>
                  <a:pt x="582643" y="1153051"/>
                  <a:pt x="555391" y="1150320"/>
                </a:cubicBezTo>
                <a:cubicBezTo>
                  <a:pt x="531749" y="1147814"/>
                  <a:pt x="507025" y="1144172"/>
                  <a:pt x="484466" y="1151001"/>
                </a:cubicBezTo>
                <a:cubicBezTo>
                  <a:pt x="456674" y="1159198"/>
                  <a:pt x="441696" y="1145994"/>
                  <a:pt x="433934" y="1117538"/>
                </a:cubicBezTo>
                <a:cubicBezTo>
                  <a:pt x="425273" y="1086122"/>
                  <a:pt x="408668" y="1071550"/>
                  <a:pt x="385749" y="1056980"/>
                </a:cubicBezTo>
                <a:cubicBezTo>
                  <a:pt x="330163" y="1021696"/>
                  <a:pt x="276744" y="980946"/>
                  <a:pt x="215745" y="960456"/>
                </a:cubicBezTo>
                <a:cubicBezTo>
                  <a:pt x="203653" y="956358"/>
                  <a:pt x="190298" y="950894"/>
                  <a:pt x="184704" y="923805"/>
                </a:cubicBezTo>
                <a:cubicBezTo>
                  <a:pt x="349836" y="964326"/>
                  <a:pt x="500349" y="1069958"/>
                  <a:pt x="670713" y="1063811"/>
                </a:cubicBezTo>
                <a:cubicBezTo>
                  <a:pt x="624151" y="1030346"/>
                  <a:pt x="570192" y="1028524"/>
                  <a:pt x="520561" y="1005076"/>
                </a:cubicBezTo>
                <a:cubicBezTo>
                  <a:pt x="555753" y="987546"/>
                  <a:pt x="588779" y="1005759"/>
                  <a:pt x="622167" y="1015777"/>
                </a:cubicBezTo>
                <a:cubicBezTo>
                  <a:pt x="650140" y="1023970"/>
                  <a:pt x="675405" y="1025337"/>
                  <a:pt x="678473" y="976393"/>
                </a:cubicBezTo>
                <a:cubicBezTo>
                  <a:pt x="677389" y="973205"/>
                  <a:pt x="677570" y="969107"/>
                  <a:pt x="677751" y="965238"/>
                </a:cubicBezTo>
                <a:cubicBezTo>
                  <a:pt x="668365" y="944976"/>
                  <a:pt x="653749" y="934504"/>
                  <a:pt x="636423" y="928584"/>
                </a:cubicBezTo>
                <a:cubicBezTo>
                  <a:pt x="625955" y="924942"/>
                  <a:pt x="612060" y="919478"/>
                  <a:pt x="612239" y="904909"/>
                </a:cubicBezTo>
                <a:cubicBezTo>
                  <a:pt x="612781" y="850955"/>
                  <a:pt x="579394" y="835246"/>
                  <a:pt x="546007" y="819539"/>
                </a:cubicBezTo>
                <a:cubicBezTo>
                  <a:pt x="564596" y="792676"/>
                  <a:pt x="579213" y="812481"/>
                  <a:pt x="593290" y="810433"/>
                </a:cubicBezTo>
                <a:cubicBezTo>
                  <a:pt x="602495" y="809067"/>
                  <a:pt x="610796" y="806563"/>
                  <a:pt x="610796" y="792676"/>
                </a:cubicBezTo>
                <a:cubicBezTo>
                  <a:pt x="610977" y="781065"/>
                  <a:pt x="606645" y="767861"/>
                  <a:pt x="597622" y="767635"/>
                </a:cubicBezTo>
                <a:cubicBezTo>
                  <a:pt x="541135" y="765585"/>
                  <a:pt x="509913" y="690914"/>
                  <a:pt x="451260" y="690687"/>
                </a:cubicBezTo>
                <a:cubicBezTo>
                  <a:pt x="416248" y="690687"/>
                  <a:pt x="469488" y="648571"/>
                  <a:pt x="439891" y="631042"/>
                </a:cubicBezTo>
                <a:cubicBezTo>
                  <a:pt x="433393" y="627171"/>
                  <a:pt x="456855" y="621254"/>
                  <a:pt x="467323" y="622164"/>
                </a:cubicBezTo>
                <a:cubicBezTo>
                  <a:pt x="477609" y="623074"/>
                  <a:pt x="486813" y="634229"/>
                  <a:pt x="499265" y="626261"/>
                </a:cubicBezTo>
                <a:cubicBezTo>
                  <a:pt x="506123" y="597806"/>
                  <a:pt x="488438" y="587332"/>
                  <a:pt x="473818" y="579365"/>
                </a:cubicBezTo>
                <a:cubicBezTo>
                  <a:pt x="440070" y="560925"/>
                  <a:pt x="407224" y="538615"/>
                  <a:pt x="370228" y="532013"/>
                </a:cubicBezTo>
                <a:cubicBezTo>
                  <a:pt x="357055" y="529737"/>
                  <a:pt x="389177" y="499231"/>
                  <a:pt x="395494" y="488532"/>
                </a:cubicBezTo>
                <a:cubicBezTo>
                  <a:pt x="376883" y="474474"/>
                  <a:pt x="357801" y="462263"/>
                  <a:pt x="338331" y="451478"/>
                </a:cubicBezTo>
                <a:lnTo>
                  <a:pt x="331729" y="448316"/>
                </a:lnTo>
                <a:lnTo>
                  <a:pt x="333477" y="428106"/>
                </a:lnTo>
                <a:cubicBezTo>
                  <a:pt x="333477" y="428106"/>
                  <a:pt x="322127" y="376930"/>
                  <a:pt x="314427" y="351906"/>
                </a:cubicBezTo>
                <a:lnTo>
                  <a:pt x="296726" y="307655"/>
                </a:lnTo>
                <a:lnTo>
                  <a:pt x="312139" y="309596"/>
                </a:lnTo>
                <a:cubicBezTo>
                  <a:pt x="327682" y="313807"/>
                  <a:pt x="343879" y="321889"/>
                  <a:pt x="357956" y="329174"/>
                </a:cubicBezTo>
                <a:cubicBezTo>
                  <a:pt x="381237" y="341238"/>
                  <a:pt x="403435" y="344425"/>
                  <a:pt x="434297" y="329174"/>
                </a:cubicBezTo>
                <a:cubicBezTo>
                  <a:pt x="406324" y="319841"/>
                  <a:pt x="384846" y="311645"/>
                  <a:pt x="362829" y="305953"/>
                </a:cubicBezTo>
                <a:cubicBezTo>
                  <a:pt x="345323" y="301400"/>
                  <a:pt x="387012" y="282960"/>
                  <a:pt x="408307" y="285237"/>
                </a:cubicBezTo>
                <a:cubicBezTo>
                  <a:pt x="438085" y="288423"/>
                  <a:pt x="421302" y="276586"/>
                  <a:pt x="416248" y="260195"/>
                </a:cubicBezTo>
                <a:cubicBezTo>
                  <a:pt x="410835" y="242665"/>
                  <a:pt x="426897" y="237203"/>
                  <a:pt x="437003" y="240844"/>
                </a:cubicBezTo>
                <a:cubicBezTo>
                  <a:pt x="475803" y="255187"/>
                  <a:pt x="514425" y="229917"/>
                  <a:pt x="554491" y="250407"/>
                </a:cubicBezTo>
                <a:cubicBezTo>
                  <a:pt x="544384" y="199867"/>
                  <a:pt x="522546" y="177784"/>
                  <a:pt x="476887" y="170726"/>
                </a:cubicBezTo>
                <a:cubicBezTo>
                  <a:pt x="459741" y="167996"/>
                  <a:pt x="441876" y="172093"/>
                  <a:pt x="427076" y="157522"/>
                </a:cubicBezTo>
                <a:cubicBezTo>
                  <a:pt x="418594" y="149101"/>
                  <a:pt x="409030" y="139084"/>
                  <a:pt x="415707" y="123603"/>
                </a:cubicBezTo>
                <a:cubicBezTo>
                  <a:pt x="420400" y="112674"/>
                  <a:pt x="430506" y="112674"/>
                  <a:pt x="438808" y="116318"/>
                </a:cubicBezTo>
                <a:cubicBezTo>
                  <a:pt x="475984" y="132483"/>
                  <a:pt x="514786" y="138400"/>
                  <a:pt x="553586" y="144320"/>
                </a:cubicBezTo>
                <a:cubicBezTo>
                  <a:pt x="559543" y="145230"/>
                  <a:pt x="566220" y="148191"/>
                  <a:pt x="572898" y="133164"/>
                </a:cubicBezTo>
                <a:cubicBezTo>
                  <a:pt x="500349" y="108805"/>
                  <a:pt x="431408" y="74202"/>
                  <a:pt x="356874" y="60770"/>
                </a:cubicBezTo>
                <a:cubicBezTo>
                  <a:pt x="357956" y="54397"/>
                  <a:pt x="359038" y="48022"/>
                  <a:pt x="360122" y="41649"/>
                </a:cubicBezTo>
                <a:cubicBezTo>
                  <a:pt x="418413" y="50753"/>
                  <a:pt x="476707" y="59859"/>
                  <a:pt x="550338" y="71243"/>
                </a:cubicBezTo>
                <a:cubicBezTo>
                  <a:pt x="505041" y="35045"/>
                  <a:pt x="462269" y="47111"/>
                  <a:pt x="428701" y="15013"/>
                </a:cubicBezTo>
                <a:cubicBezTo>
                  <a:pt x="435018" y="2833"/>
                  <a:pt x="442643" y="-241"/>
                  <a:pt x="450539" y="15"/>
                </a:cubicBezTo>
                <a:close/>
              </a:path>
            </a:pathLst>
          </a:custGeom>
        </p:spPr>
      </p:pic>
      <p:pic>
        <p:nvPicPr>
          <p:cNvPr id="11" name="Picture 10" descr="A group of people standing in a shelter&#10;&#10;Description automatically generated">
            <a:extLst>
              <a:ext uri="{FF2B5EF4-FFF2-40B4-BE49-F238E27FC236}">
                <a16:creationId xmlns:a16="http://schemas.microsoft.com/office/drawing/2014/main" id="{B72AB3A8-17F6-822A-08E4-1A53168DCE2B}"/>
              </a:ext>
            </a:extLst>
          </p:cNvPr>
          <p:cNvPicPr>
            <a:picLocks noChangeAspect="1"/>
          </p:cNvPicPr>
          <p:nvPr/>
        </p:nvPicPr>
        <p:blipFill rotWithShape="1">
          <a:blip r:embed="rId7">
            <a:extLst>
              <a:ext uri="{28A0092B-C50C-407E-A947-70E740481C1C}">
                <a14:useLocalDpi xmlns:a14="http://schemas.microsoft.com/office/drawing/2010/main" val="0"/>
              </a:ext>
            </a:extLst>
          </a:blip>
          <a:srcRect t="11934" r="-2" b="22721"/>
          <a:stretch/>
        </p:blipFill>
        <p:spPr>
          <a:xfrm>
            <a:off x="480177" y="3"/>
            <a:ext cx="4980517" cy="2440831"/>
          </a:xfrm>
          <a:custGeom>
            <a:avLst/>
            <a:gdLst/>
            <a:ahLst/>
            <a:cxnLst/>
            <a:rect l="l" t="t" r="r" b="b"/>
            <a:pathLst>
              <a:path w="4980517" h="2440831">
                <a:moveTo>
                  <a:pt x="287929" y="0"/>
                </a:moveTo>
                <a:lnTo>
                  <a:pt x="4817890" y="0"/>
                </a:lnTo>
                <a:lnTo>
                  <a:pt x="4816841" y="3177"/>
                </a:lnTo>
                <a:cubicBezTo>
                  <a:pt x="4816707" y="6109"/>
                  <a:pt x="4816908" y="9403"/>
                  <a:pt x="4816641" y="12038"/>
                </a:cubicBezTo>
                <a:cubicBezTo>
                  <a:pt x="4834033" y="20468"/>
                  <a:pt x="4854369" y="-611"/>
                  <a:pt x="4874703" y="22050"/>
                </a:cubicBezTo>
                <a:cubicBezTo>
                  <a:pt x="4786137" y="121645"/>
                  <a:pt x="4651010" y="146147"/>
                  <a:pt x="4528727" y="220979"/>
                </a:cubicBezTo>
                <a:cubicBezTo>
                  <a:pt x="4627731" y="245745"/>
                  <a:pt x="4687133" y="159323"/>
                  <a:pt x="4759914" y="170389"/>
                </a:cubicBezTo>
                <a:cubicBezTo>
                  <a:pt x="4796305" y="197528"/>
                  <a:pt x="4688204" y="241003"/>
                  <a:pt x="4791221" y="253914"/>
                </a:cubicBezTo>
                <a:cubicBezTo>
                  <a:pt x="4746534" y="277627"/>
                  <a:pt x="4713355" y="300811"/>
                  <a:pt x="4682585" y="328215"/>
                </a:cubicBezTo>
                <a:cubicBezTo>
                  <a:pt x="4627731" y="377223"/>
                  <a:pt x="4617028" y="409367"/>
                  <a:pt x="4642449" y="475239"/>
                </a:cubicBezTo>
                <a:cubicBezTo>
                  <a:pt x="4659039" y="518450"/>
                  <a:pt x="4683387" y="558237"/>
                  <a:pt x="4661983" y="609614"/>
                </a:cubicBezTo>
                <a:cubicBezTo>
                  <a:pt x="4646998" y="644922"/>
                  <a:pt x="4652885" y="668107"/>
                  <a:pt x="4708539" y="652298"/>
                </a:cubicBezTo>
                <a:cubicBezTo>
                  <a:pt x="4768476" y="635435"/>
                  <a:pt x="4790952" y="667053"/>
                  <a:pt x="4775969" y="728971"/>
                </a:cubicBezTo>
                <a:cubicBezTo>
                  <a:pt x="4766336" y="768758"/>
                  <a:pt x="4776506" y="780877"/>
                  <a:pt x="4817710" y="776398"/>
                </a:cubicBezTo>
                <a:cubicBezTo>
                  <a:pt x="4863199" y="771392"/>
                  <a:pt x="4906546" y="745306"/>
                  <a:pt x="4962737" y="757955"/>
                </a:cubicBezTo>
                <a:cubicBezTo>
                  <a:pt x="4917786" y="830149"/>
                  <a:pt x="4821724" y="809597"/>
                  <a:pt x="4769279" y="878367"/>
                </a:cubicBezTo>
                <a:cubicBezTo>
                  <a:pt x="4831892" y="878629"/>
                  <a:pt x="4879788" y="878367"/>
                  <a:pt x="4926079" y="863347"/>
                </a:cubicBezTo>
                <a:cubicBezTo>
                  <a:pt x="4945346" y="857286"/>
                  <a:pt x="4966484" y="850965"/>
                  <a:pt x="4977186" y="871779"/>
                </a:cubicBezTo>
                <a:cubicBezTo>
                  <a:pt x="4989762" y="896809"/>
                  <a:pt x="4963808" y="906295"/>
                  <a:pt x="4948019" y="910774"/>
                </a:cubicBezTo>
                <a:cubicBezTo>
                  <a:pt x="4903602" y="923421"/>
                  <a:pt x="4869621" y="953458"/>
                  <a:pt x="4832963" y="976907"/>
                </a:cubicBezTo>
                <a:cubicBezTo>
                  <a:pt x="4752423" y="1028288"/>
                  <a:pt x="4664121" y="1071235"/>
                  <a:pt x="4595889" y="1156077"/>
                </a:cubicBezTo>
                <a:cubicBezTo>
                  <a:pt x="4681783" y="1134471"/>
                  <a:pt x="4745733" y="1084147"/>
                  <a:pt x="4825471" y="1073871"/>
                </a:cubicBezTo>
                <a:cubicBezTo>
                  <a:pt x="4756436" y="1151071"/>
                  <a:pt x="4667600" y="1201922"/>
                  <a:pt x="4583583" y="1258044"/>
                </a:cubicBezTo>
                <a:cubicBezTo>
                  <a:pt x="4559500" y="1273853"/>
                  <a:pt x="4535151" y="1284656"/>
                  <a:pt x="4529799" y="1319171"/>
                </a:cubicBezTo>
                <a:cubicBezTo>
                  <a:pt x="4519362" y="1386097"/>
                  <a:pt x="4488056" y="1441427"/>
                  <a:pt x="4421163" y="1470936"/>
                </a:cubicBezTo>
                <a:cubicBezTo>
                  <a:pt x="4420628" y="1471202"/>
                  <a:pt x="4424373" y="1481215"/>
                  <a:pt x="4426515" y="1488062"/>
                </a:cubicBezTo>
                <a:cubicBezTo>
                  <a:pt x="4467453" y="1490172"/>
                  <a:pt x="4499829" y="1450649"/>
                  <a:pt x="4552008" y="1463559"/>
                </a:cubicBezTo>
                <a:cubicBezTo>
                  <a:pt x="4501970" y="1517309"/>
                  <a:pt x="4460227" y="1565528"/>
                  <a:pt x="4389321" y="1591086"/>
                </a:cubicBezTo>
                <a:cubicBezTo>
                  <a:pt x="4332594" y="1611373"/>
                  <a:pt x="4262490" y="1623230"/>
                  <a:pt x="4221282" y="1689099"/>
                </a:cubicBezTo>
                <a:cubicBezTo>
                  <a:pt x="4269178" y="1702012"/>
                  <a:pt x="4304768" y="1685677"/>
                  <a:pt x="4340623" y="1674082"/>
                </a:cubicBezTo>
                <a:cubicBezTo>
                  <a:pt x="4395475" y="1656165"/>
                  <a:pt x="4449794" y="1635878"/>
                  <a:pt x="4504647" y="1617960"/>
                </a:cubicBezTo>
                <a:cubicBezTo>
                  <a:pt x="4525518" y="1611110"/>
                  <a:pt x="4548262" y="1606365"/>
                  <a:pt x="4561640" y="1639039"/>
                </a:cubicBezTo>
                <a:cubicBezTo>
                  <a:pt x="4491801" y="1645890"/>
                  <a:pt x="4450060" y="1690154"/>
                  <a:pt x="4406179" y="1731784"/>
                </a:cubicBezTo>
                <a:cubicBezTo>
                  <a:pt x="4381561" y="1755234"/>
                  <a:pt x="4361492" y="1786589"/>
                  <a:pt x="4317076" y="1774733"/>
                </a:cubicBezTo>
                <a:cubicBezTo>
                  <a:pt x="4293796" y="1768410"/>
                  <a:pt x="4279080" y="1786061"/>
                  <a:pt x="4281490" y="1807667"/>
                </a:cubicBezTo>
                <a:cubicBezTo>
                  <a:pt x="4290317" y="1883815"/>
                  <a:pt x="4236000" y="1910425"/>
                  <a:pt x="4179809" y="1925180"/>
                </a:cubicBezTo>
                <a:cubicBezTo>
                  <a:pt x="4073313" y="1952846"/>
                  <a:pt x="3984744" y="2017925"/>
                  <a:pt x="3881194" y="2053496"/>
                </a:cubicBezTo>
                <a:cubicBezTo>
                  <a:pt x="3780584" y="2088012"/>
                  <a:pt x="3702720" y="2169955"/>
                  <a:pt x="3601845" y="2212904"/>
                </a:cubicBezTo>
                <a:cubicBezTo>
                  <a:pt x="3528795" y="2243995"/>
                  <a:pt x="3458958" y="2284043"/>
                  <a:pt x="3383767" y="2312235"/>
                </a:cubicBezTo>
                <a:cubicBezTo>
                  <a:pt x="3205831" y="2378897"/>
                  <a:pt x="3024414" y="2432384"/>
                  <a:pt x="2832561" y="2440024"/>
                </a:cubicBezTo>
                <a:cubicBezTo>
                  <a:pt x="2674156" y="2446085"/>
                  <a:pt x="1300154" y="2440289"/>
                  <a:pt x="741989" y="1573170"/>
                </a:cubicBezTo>
                <a:cubicBezTo>
                  <a:pt x="731286" y="1568953"/>
                  <a:pt x="719246" y="1557887"/>
                  <a:pt x="715500" y="1547347"/>
                </a:cubicBezTo>
                <a:cubicBezTo>
                  <a:pt x="697572" y="1498075"/>
                  <a:pt x="653689" y="1476733"/>
                  <a:pt x="614088" y="1450123"/>
                </a:cubicBezTo>
                <a:cubicBezTo>
                  <a:pt x="579303" y="1426672"/>
                  <a:pt x="542376" y="1402169"/>
                  <a:pt x="527927" y="1362645"/>
                </a:cubicBezTo>
                <a:cubicBezTo>
                  <a:pt x="508929" y="1309949"/>
                  <a:pt x="562979" y="1353160"/>
                  <a:pt x="572881" y="1333136"/>
                </a:cubicBezTo>
                <a:cubicBezTo>
                  <a:pt x="552277" y="1305735"/>
                  <a:pt x="520434" y="1280703"/>
                  <a:pt x="512140" y="1249612"/>
                </a:cubicBezTo>
                <a:cubicBezTo>
                  <a:pt x="481905" y="1137368"/>
                  <a:pt x="416616" y="1055689"/>
                  <a:pt x="318951" y="992190"/>
                </a:cubicBezTo>
                <a:cubicBezTo>
                  <a:pt x="290855" y="974010"/>
                  <a:pt x="272393" y="940811"/>
                  <a:pt x="234131" y="935543"/>
                </a:cubicBezTo>
                <a:cubicBezTo>
                  <a:pt x="149040" y="923949"/>
                  <a:pt x="175798" y="833311"/>
                  <a:pt x="130844" y="792998"/>
                </a:cubicBezTo>
                <a:cubicBezTo>
                  <a:pt x="122282" y="785355"/>
                  <a:pt x="114523" y="770339"/>
                  <a:pt x="116127" y="760064"/>
                </a:cubicBezTo>
                <a:cubicBezTo>
                  <a:pt x="118534" y="745306"/>
                  <a:pt x="128704" y="731343"/>
                  <a:pt x="137266" y="718168"/>
                </a:cubicBezTo>
                <a:cubicBezTo>
                  <a:pt x="146097" y="704995"/>
                  <a:pt x="159474" y="693400"/>
                  <a:pt x="153053" y="676011"/>
                </a:cubicBezTo>
                <a:cubicBezTo>
                  <a:pt x="150380" y="668898"/>
                  <a:pt x="152250" y="644130"/>
                  <a:pt x="132450" y="663627"/>
                </a:cubicBezTo>
                <a:cubicBezTo>
                  <a:pt x="78133" y="717115"/>
                  <a:pt x="46557" y="666528"/>
                  <a:pt x="0" y="642286"/>
                </a:cubicBezTo>
                <a:cubicBezTo>
                  <a:pt x="37460" y="617254"/>
                  <a:pt x="71175" y="599602"/>
                  <a:pt x="76795" y="562188"/>
                </a:cubicBezTo>
                <a:cubicBezTo>
                  <a:pt x="88300" y="484987"/>
                  <a:pt x="137532" y="449681"/>
                  <a:pt x="212187" y="442830"/>
                </a:cubicBezTo>
                <a:cubicBezTo>
                  <a:pt x="184627" y="368265"/>
                  <a:pt x="184627" y="368265"/>
                  <a:pt x="273730" y="357988"/>
                </a:cubicBezTo>
                <a:cubicBezTo>
                  <a:pt x="239480" y="310562"/>
                  <a:pt x="239480" y="298442"/>
                  <a:pt x="280956" y="282106"/>
                </a:cubicBezTo>
                <a:cubicBezTo>
                  <a:pt x="320824" y="266560"/>
                  <a:pt x="364973" y="261290"/>
                  <a:pt x="401900" y="237315"/>
                </a:cubicBezTo>
                <a:cubicBezTo>
                  <a:pt x="367917" y="176713"/>
                  <a:pt x="358285" y="106364"/>
                  <a:pt x="288180" y="76852"/>
                </a:cubicBezTo>
                <a:cubicBezTo>
                  <a:pt x="277209" y="72374"/>
                  <a:pt x="269717" y="54193"/>
                  <a:pt x="276673" y="43654"/>
                </a:cubicBezTo>
                <a:cubicBezTo>
                  <a:pt x="283028" y="34103"/>
                  <a:pt x="285520" y="22412"/>
                  <a:pt x="286921" y="10118"/>
                </a:cubicBezTo>
                <a:close/>
              </a:path>
            </a:pathLst>
          </a:custGeom>
        </p:spPr>
      </p:pic>
      <p:pic>
        <p:nvPicPr>
          <p:cNvPr id="12" name="Picture 11" descr="A group of people standing in front of a windmill&#10;&#10;Description automatically generated">
            <a:extLst>
              <a:ext uri="{FF2B5EF4-FFF2-40B4-BE49-F238E27FC236}">
                <a16:creationId xmlns:a16="http://schemas.microsoft.com/office/drawing/2014/main" id="{A302517C-6C33-9C16-FB0E-BDDE7DB9474B}"/>
              </a:ext>
            </a:extLst>
          </p:cNvPr>
          <p:cNvPicPr>
            <a:picLocks noChangeAspect="1"/>
          </p:cNvPicPr>
          <p:nvPr/>
        </p:nvPicPr>
        <p:blipFill rotWithShape="1">
          <a:blip r:embed="rId8">
            <a:extLst>
              <a:ext uri="{28A0092B-C50C-407E-A947-70E740481C1C}">
                <a14:useLocalDpi xmlns:a14="http://schemas.microsoft.com/office/drawing/2010/main" val="0"/>
              </a:ext>
            </a:extLst>
          </a:blip>
          <a:srcRect l="16944" r="8561"/>
          <a:stretch/>
        </p:blipFill>
        <p:spPr>
          <a:xfrm>
            <a:off x="8556350" y="10"/>
            <a:ext cx="3635653" cy="3660317"/>
          </a:xfrm>
          <a:custGeom>
            <a:avLst/>
            <a:gdLst/>
            <a:ahLst/>
            <a:cxnLst/>
            <a:rect l="l" t="t" r="r" b="b"/>
            <a:pathLst>
              <a:path w="3635653" h="3660327">
                <a:moveTo>
                  <a:pt x="402121" y="0"/>
                </a:moveTo>
                <a:lnTo>
                  <a:pt x="3635653" y="0"/>
                </a:lnTo>
                <a:lnTo>
                  <a:pt x="3635653" y="3605403"/>
                </a:lnTo>
                <a:lnTo>
                  <a:pt x="3616543" y="3610878"/>
                </a:lnTo>
                <a:cubicBezTo>
                  <a:pt x="3510165" y="3637200"/>
                  <a:pt x="3401766" y="3654952"/>
                  <a:pt x="3290337" y="3659389"/>
                </a:cubicBezTo>
                <a:cubicBezTo>
                  <a:pt x="3106332" y="3666430"/>
                  <a:pt x="1510274" y="3659697"/>
                  <a:pt x="861903" y="2652440"/>
                </a:cubicBezTo>
                <a:cubicBezTo>
                  <a:pt x="849470" y="2647542"/>
                  <a:pt x="835485" y="2634687"/>
                  <a:pt x="831133" y="2622444"/>
                </a:cubicBezTo>
                <a:cubicBezTo>
                  <a:pt x="810307" y="2565210"/>
                  <a:pt x="759333" y="2540419"/>
                  <a:pt x="713332" y="2509507"/>
                </a:cubicBezTo>
                <a:cubicBezTo>
                  <a:pt x="672925" y="2482267"/>
                  <a:pt x="630030" y="2453803"/>
                  <a:pt x="613246" y="2407892"/>
                </a:cubicBezTo>
                <a:cubicBezTo>
                  <a:pt x="591178" y="2346680"/>
                  <a:pt x="653963" y="2396875"/>
                  <a:pt x="665465" y="2373614"/>
                </a:cubicBezTo>
                <a:cubicBezTo>
                  <a:pt x="641532" y="2341785"/>
                  <a:pt x="604543" y="2312707"/>
                  <a:pt x="594908" y="2276592"/>
                </a:cubicBezTo>
                <a:cubicBezTo>
                  <a:pt x="559787" y="2146208"/>
                  <a:pt x="483946" y="2051328"/>
                  <a:pt x="370497" y="1977567"/>
                </a:cubicBezTo>
                <a:cubicBezTo>
                  <a:pt x="337860" y="1956449"/>
                  <a:pt x="316415" y="1917884"/>
                  <a:pt x="271969" y="1911765"/>
                </a:cubicBezTo>
                <a:cubicBezTo>
                  <a:pt x="173127" y="1898297"/>
                  <a:pt x="204209" y="1793011"/>
                  <a:pt x="151990" y="1746183"/>
                </a:cubicBezTo>
                <a:cubicBezTo>
                  <a:pt x="142044" y="1737306"/>
                  <a:pt x="133031" y="1719862"/>
                  <a:pt x="134895" y="1707927"/>
                </a:cubicBezTo>
                <a:cubicBezTo>
                  <a:pt x="137691" y="1690784"/>
                  <a:pt x="149504" y="1674564"/>
                  <a:pt x="159450" y="1659260"/>
                </a:cubicBezTo>
                <a:cubicBezTo>
                  <a:pt x="169707" y="1643958"/>
                  <a:pt x="185247" y="1630489"/>
                  <a:pt x="177788" y="1610290"/>
                </a:cubicBezTo>
                <a:cubicBezTo>
                  <a:pt x="174683" y="1602027"/>
                  <a:pt x="176855" y="1573257"/>
                  <a:pt x="153855" y="1595904"/>
                </a:cubicBezTo>
                <a:cubicBezTo>
                  <a:pt x="90759" y="1658037"/>
                  <a:pt x="54081" y="1599274"/>
                  <a:pt x="0" y="1571114"/>
                </a:cubicBezTo>
                <a:cubicBezTo>
                  <a:pt x="43514" y="1542037"/>
                  <a:pt x="82677" y="1521532"/>
                  <a:pt x="89205" y="1478072"/>
                </a:cubicBezTo>
                <a:cubicBezTo>
                  <a:pt x="102570" y="1388394"/>
                  <a:pt x="159758" y="1347382"/>
                  <a:pt x="246479" y="1339424"/>
                </a:cubicBezTo>
                <a:cubicBezTo>
                  <a:pt x="214465" y="1252808"/>
                  <a:pt x="214465" y="1252808"/>
                  <a:pt x="317968" y="1240870"/>
                </a:cubicBezTo>
                <a:cubicBezTo>
                  <a:pt x="278183" y="1185780"/>
                  <a:pt x="278183" y="1171701"/>
                  <a:pt x="326361" y="1152725"/>
                </a:cubicBezTo>
                <a:cubicBezTo>
                  <a:pt x="372673" y="1134666"/>
                  <a:pt x="423957" y="1128545"/>
                  <a:pt x="466852" y="1100695"/>
                </a:cubicBezTo>
                <a:cubicBezTo>
                  <a:pt x="427377" y="1030299"/>
                  <a:pt x="416187" y="948581"/>
                  <a:pt x="334753" y="914300"/>
                </a:cubicBezTo>
                <a:cubicBezTo>
                  <a:pt x="322010" y="909097"/>
                  <a:pt x="313307" y="887979"/>
                  <a:pt x="321386" y="875737"/>
                </a:cubicBezTo>
                <a:cubicBezTo>
                  <a:pt x="350915" y="831359"/>
                  <a:pt x="308644" y="747189"/>
                  <a:pt x="400645" y="737702"/>
                </a:cubicBezTo>
                <a:cubicBezTo>
                  <a:pt x="412147" y="736784"/>
                  <a:pt x="422716" y="727601"/>
                  <a:pt x="413701" y="715664"/>
                </a:cubicBezTo>
                <a:cubicBezTo>
                  <a:pt x="382618" y="674041"/>
                  <a:pt x="420228" y="676794"/>
                  <a:pt x="442916" y="671592"/>
                </a:cubicBezTo>
                <a:cubicBezTo>
                  <a:pt x="470270" y="665166"/>
                  <a:pt x="501352" y="683528"/>
                  <a:pt x="526840" y="660880"/>
                </a:cubicBezTo>
                <a:cubicBezTo>
                  <a:pt x="520932" y="637006"/>
                  <a:pt x="498866" y="637312"/>
                  <a:pt x="483325" y="629661"/>
                </a:cubicBezTo>
                <a:cubicBezTo>
                  <a:pt x="437945" y="607624"/>
                  <a:pt x="400956" y="581304"/>
                  <a:pt x="398780" y="524068"/>
                </a:cubicBezTo>
                <a:cubicBezTo>
                  <a:pt x="397228" y="477853"/>
                  <a:pt x="392254" y="437148"/>
                  <a:pt x="455041" y="423067"/>
                </a:cubicBezTo>
                <a:cubicBezTo>
                  <a:pt x="481149" y="417251"/>
                  <a:pt x="473687" y="383892"/>
                  <a:pt x="458768" y="367363"/>
                </a:cubicBezTo>
                <a:cubicBezTo>
                  <a:pt x="432038" y="337982"/>
                  <a:pt x="409972" y="298806"/>
                  <a:pt x="363968" y="296052"/>
                </a:cubicBezTo>
                <a:cubicBezTo>
                  <a:pt x="335995" y="294216"/>
                  <a:pt x="314548" y="281971"/>
                  <a:pt x="292481" y="267894"/>
                </a:cubicBezTo>
                <a:cubicBezTo>
                  <a:pt x="276630" y="257791"/>
                  <a:pt x="257670" y="249223"/>
                  <a:pt x="259533" y="227493"/>
                </a:cubicBezTo>
                <a:cubicBezTo>
                  <a:pt x="261399" y="206680"/>
                  <a:pt x="279736" y="198111"/>
                  <a:pt x="298387" y="193826"/>
                </a:cubicBezTo>
                <a:cubicBezTo>
                  <a:pt x="360552" y="180054"/>
                  <a:pt x="418983" y="159853"/>
                  <a:pt x="470893" y="113638"/>
                </a:cubicBezTo>
                <a:cubicBezTo>
                  <a:pt x="436390" y="89152"/>
                  <a:pt x="403444" y="71400"/>
                  <a:pt x="377957" y="46608"/>
                </a:cubicBezTo>
                <a:cubicBezTo>
                  <a:pt x="370264" y="39110"/>
                  <a:pt x="371678" y="29598"/>
                  <a:pt x="380092" y="18562"/>
                </a:cubicBezTo>
                <a:close/>
              </a:path>
            </a:pathLst>
          </a:custGeom>
        </p:spPr>
      </p:pic>
      <p:sp>
        <p:nvSpPr>
          <p:cNvPr id="4" name="TextBox 3">
            <a:extLst>
              <a:ext uri="{FF2B5EF4-FFF2-40B4-BE49-F238E27FC236}">
                <a16:creationId xmlns:a16="http://schemas.microsoft.com/office/drawing/2014/main" id="{6E8778D9-7CB3-72F9-EB4B-5EAAF12E4F19}"/>
              </a:ext>
            </a:extLst>
          </p:cNvPr>
          <p:cNvSpPr txBox="1"/>
          <p:nvPr/>
        </p:nvSpPr>
        <p:spPr>
          <a:xfrm>
            <a:off x="4919954" y="4417167"/>
            <a:ext cx="6864411" cy="2231350"/>
          </a:xfrm>
          <a:prstGeom prst="rect">
            <a:avLst/>
          </a:prstGeom>
        </p:spPr>
        <p:txBody>
          <a:bodyPr vert="horz" lIns="91440" tIns="45720" rIns="91440" bIns="45720" rtlCol="0">
            <a:normAutofit/>
          </a:bodyPr>
          <a:lstStyle/>
          <a:p>
            <a:pPr algn="just" rtl="1">
              <a:lnSpc>
                <a:spcPct val="90000"/>
              </a:lnSpc>
              <a:spcAft>
                <a:spcPts val="600"/>
              </a:spcAft>
            </a:pPr>
            <a:r>
              <a:rPr lang="ar-EG" sz="4000" b="1" dirty="0">
                <a:cs typeface="+mj-cs"/>
              </a:rPr>
              <a:t>يعمل البرنامج على تنظيم زيارات ميدانية ورحلات علمية دورية لطلاب البرنامج إلى محطات الطاقة المتجددة</a:t>
            </a:r>
            <a:endParaRPr lang="en-US" sz="4000" dirty="0">
              <a:cs typeface="+mj-cs"/>
            </a:endParaRPr>
          </a:p>
        </p:txBody>
      </p:sp>
      <p:pic>
        <p:nvPicPr>
          <p:cNvPr id="2" name="13">
            <a:hlinkClick r:id="" action="ppaction://media"/>
            <a:extLst>
              <a:ext uri="{FF2B5EF4-FFF2-40B4-BE49-F238E27FC236}">
                <a16:creationId xmlns:a16="http://schemas.microsoft.com/office/drawing/2014/main" id="{EA840D44-9648-36CB-78C0-9E11515D2EF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329662832"/>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AD96FDFD-4E42-4A06-B8B5-768A1DB9C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room with computers and equipment&#10;&#10;Description automatically generated">
            <a:extLst>
              <a:ext uri="{FF2B5EF4-FFF2-40B4-BE49-F238E27FC236}">
                <a16:creationId xmlns:a16="http://schemas.microsoft.com/office/drawing/2014/main" id="{FC86F7A0-A28C-0CCD-B405-4BEA3EABA01C}"/>
              </a:ext>
            </a:extLst>
          </p:cNvPr>
          <p:cNvPicPr>
            <a:picLocks noChangeAspect="1"/>
          </p:cNvPicPr>
          <p:nvPr/>
        </p:nvPicPr>
        <p:blipFill rotWithShape="1">
          <a:blip r:embed="rId4">
            <a:extLst>
              <a:ext uri="{28A0092B-C50C-407E-A947-70E740481C1C}">
                <a14:useLocalDpi xmlns:a14="http://schemas.microsoft.com/office/drawing/2010/main" val="0"/>
              </a:ext>
            </a:extLst>
          </a:blip>
          <a:srcRect l="22769" r="24135" b="-3"/>
          <a:stretch/>
        </p:blipFill>
        <p:spPr>
          <a:xfrm>
            <a:off x="8452968" y="3681465"/>
            <a:ext cx="3747932" cy="3176541"/>
          </a:xfrm>
          <a:custGeom>
            <a:avLst/>
            <a:gdLst/>
            <a:ahLst/>
            <a:cxnLst/>
            <a:rect l="l" t="t" r="r" b="b"/>
            <a:pathLst>
              <a:path w="3747932" h="3176541">
                <a:moveTo>
                  <a:pt x="3239865" y="21"/>
                </a:moveTo>
                <a:cubicBezTo>
                  <a:pt x="3261821" y="112"/>
                  <a:pt x="3278837" y="498"/>
                  <a:pt x="3290337" y="938"/>
                </a:cubicBezTo>
                <a:cubicBezTo>
                  <a:pt x="3401766" y="5376"/>
                  <a:pt x="3510165" y="23128"/>
                  <a:pt x="3616543" y="49449"/>
                </a:cubicBezTo>
                <a:lnTo>
                  <a:pt x="3747932" y="87091"/>
                </a:lnTo>
                <a:lnTo>
                  <a:pt x="3747932" y="3176541"/>
                </a:lnTo>
                <a:lnTo>
                  <a:pt x="401358" y="3176541"/>
                </a:lnTo>
                <a:lnTo>
                  <a:pt x="398780" y="3136258"/>
                </a:lnTo>
                <a:cubicBezTo>
                  <a:pt x="400956" y="3079023"/>
                  <a:pt x="437945" y="3052703"/>
                  <a:pt x="483325" y="3030665"/>
                </a:cubicBezTo>
                <a:cubicBezTo>
                  <a:pt x="498866" y="3023015"/>
                  <a:pt x="520932" y="3023320"/>
                  <a:pt x="526840" y="2999447"/>
                </a:cubicBezTo>
                <a:cubicBezTo>
                  <a:pt x="501352" y="2976798"/>
                  <a:pt x="470270" y="2995161"/>
                  <a:pt x="442916" y="2988735"/>
                </a:cubicBezTo>
                <a:cubicBezTo>
                  <a:pt x="420228" y="2983533"/>
                  <a:pt x="382618" y="2986286"/>
                  <a:pt x="413701" y="2944662"/>
                </a:cubicBezTo>
                <a:cubicBezTo>
                  <a:pt x="422716" y="2932726"/>
                  <a:pt x="412147" y="2923542"/>
                  <a:pt x="400645" y="2922625"/>
                </a:cubicBezTo>
                <a:cubicBezTo>
                  <a:pt x="308644" y="2913137"/>
                  <a:pt x="350915" y="2828968"/>
                  <a:pt x="321386" y="2784590"/>
                </a:cubicBezTo>
                <a:cubicBezTo>
                  <a:pt x="313307" y="2772348"/>
                  <a:pt x="322010" y="2751230"/>
                  <a:pt x="334753" y="2746027"/>
                </a:cubicBezTo>
                <a:cubicBezTo>
                  <a:pt x="416187" y="2711746"/>
                  <a:pt x="427377" y="2630027"/>
                  <a:pt x="466852" y="2559632"/>
                </a:cubicBezTo>
                <a:cubicBezTo>
                  <a:pt x="423957" y="2531782"/>
                  <a:pt x="372673" y="2525661"/>
                  <a:pt x="326361" y="2507602"/>
                </a:cubicBezTo>
                <a:cubicBezTo>
                  <a:pt x="278183" y="2488626"/>
                  <a:pt x="278183" y="2474547"/>
                  <a:pt x="317968" y="2419457"/>
                </a:cubicBezTo>
                <a:cubicBezTo>
                  <a:pt x="214465" y="2407519"/>
                  <a:pt x="214465" y="2407519"/>
                  <a:pt x="246479" y="2320903"/>
                </a:cubicBezTo>
                <a:cubicBezTo>
                  <a:pt x="159758" y="2312945"/>
                  <a:pt x="102570" y="2271933"/>
                  <a:pt x="89205" y="2182255"/>
                </a:cubicBezTo>
                <a:cubicBezTo>
                  <a:pt x="82677" y="2138795"/>
                  <a:pt x="43514" y="2118290"/>
                  <a:pt x="0" y="2089213"/>
                </a:cubicBezTo>
                <a:cubicBezTo>
                  <a:pt x="54081" y="2061053"/>
                  <a:pt x="90759" y="2002290"/>
                  <a:pt x="153855" y="2064423"/>
                </a:cubicBezTo>
                <a:cubicBezTo>
                  <a:pt x="176855" y="2087070"/>
                  <a:pt x="174683" y="2058300"/>
                  <a:pt x="177788" y="2050037"/>
                </a:cubicBezTo>
                <a:cubicBezTo>
                  <a:pt x="185247" y="2029838"/>
                  <a:pt x="169707" y="2016369"/>
                  <a:pt x="159450" y="2001067"/>
                </a:cubicBezTo>
                <a:cubicBezTo>
                  <a:pt x="149504" y="1985763"/>
                  <a:pt x="137691" y="1969543"/>
                  <a:pt x="134895" y="1952400"/>
                </a:cubicBezTo>
                <a:cubicBezTo>
                  <a:pt x="133031" y="1940465"/>
                  <a:pt x="142044" y="1923021"/>
                  <a:pt x="151990" y="1914144"/>
                </a:cubicBezTo>
                <a:cubicBezTo>
                  <a:pt x="204209" y="1867316"/>
                  <a:pt x="173127" y="1762030"/>
                  <a:pt x="271969" y="1748562"/>
                </a:cubicBezTo>
                <a:cubicBezTo>
                  <a:pt x="316415" y="1742443"/>
                  <a:pt x="337860" y="1703878"/>
                  <a:pt x="370497" y="1682760"/>
                </a:cubicBezTo>
                <a:cubicBezTo>
                  <a:pt x="483946" y="1608999"/>
                  <a:pt x="559787" y="1514119"/>
                  <a:pt x="594908" y="1383735"/>
                </a:cubicBezTo>
                <a:cubicBezTo>
                  <a:pt x="604543" y="1347620"/>
                  <a:pt x="641532" y="1318542"/>
                  <a:pt x="665465" y="1286713"/>
                </a:cubicBezTo>
                <a:cubicBezTo>
                  <a:pt x="653963" y="1263452"/>
                  <a:pt x="591178" y="1313647"/>
                  <a:pt x="613246" y="1252435"/>
                </a:cubicBezTo>
                <a:cubicBezTo>
                  <a:pt x="630030" y="1206524"/>
                  <a:pt x="672925" y="1178060"/>
                  <a:pt x="713332" y="1150820"/>
                </a:cubicBezTo>
                <a:cubicBezTo>
                  <a:pt x="759333" y="1119908"/>
                  <a:pt x="810307" y="1095117"/>
                  <a:pt x="831133" y="1037883"/>
                </a:cubicBezTo>
                <a:cubicBezTo>
                  <a:pt x="835485" y="1025640"/>
                  <a:pt x="849470" y="1012785"/>
                  <a:pt x="861903" y="1007887"/>
                </a:cubicBezTo>
                <a:cubicBezTo>
                  <a:pt x="1469751" y="63584"/>
                  <a:pt x="2910527" y="-1353"/>
                  <a:pt x="3239865" y="21"/>
                </a:cubicBezTo>
                <a:close/>
              </a:path>
            </a:pathLst>
          </a:custGeom>
        </p:spPr>
      </p:pic>
      <p:pic>
        <p:nvPicPr>
          <p:cNvPr id="5" name="Picture 4" descr="A yellow machine with buttons and switches&#10;&#10;Description automatically generated">
            <a:extLst>
              <a:ext uri="{FF2B5EF4-FFF2-40B4-BE49-F238E27FC236}">
                <a16:creationId xmlns:a16="http://schemas.microsoft.com/office/drawing/2014/main" id="{0BA420DB-2055-EE16-7DEC-91F68B602B42}"/>
              </a:ext>
            </a:extLst>
          </p:cNvPr>
          <p:cNvPicPr>
            <a:picLocks noChangeAspect="1"/>
          </p:cNvPicPr>
          <p:nvPr/>
        </p:nvPicPr>
        <p:blipFill rotWithShape="1">
          <a:blip r:embed="rId5">
            <a:extLst>
              <a:ext uri="{28A0092B-C50C-407E-A947-70E740481C1C}">
                <a14:useLocalDpi xmlns:a14="http://schemas.microsoft.com/office/drawing/2010/main" val="0"/>
              </a:ext>
            </a:extLst>
          </a:blip>
          <a:srcRect l="25924" r="29309" b="2"/>
          <a:stretch/>
        </p:blipFill>
        <p:spPr>
          <a:xfrm>
            <a:off x="5398276" y="2457970"/>
            <a:ext cx="3458367" cy="3476265"/>
          </a:xfrm>
          <a:custGeom>
            <a:avLst/>
            <a:gdLst/>
            <a:ahLst/>
            <a:cxnLst/>
            <a:rect l="l" t="t" r="r" b="b"/>
            <a:pathLst>
              <a:path w="3458367" h="3476265">
                <a:moveTo>
                  <a:pt x="549716" y="15"/>
                </a:moveTo>
                <a:cubicBezTo>
                  <a:pt x="557611" y="271"/>
                  <a:pt x="565778" y="3856"/>
                  <a:pt x="573176" y="4995"/>
                </a:cubicBezTo>
                <a:cubicBezTo>
                  <a:pt x="736504" y="30493"/>
                  <a:pt x="899830" y="58040"/>
                  <a:pt x="1063336" y="82398"/>
                </a:cubicBezTo>
                <a:cubicBezTo>
                  <a:pt x="1216195" y="105163"/>
                  <a:pt x="1370136" y="110398"/>
                  <a:pt x="1523717" y="122237"/>
                </a:cubicBezTo>
                <a:cubicBezTo>
                  <a:pt x="1709602" y="136580"/>
                  <a:pt x="1895127" y="156841"/>
                  <a:pt x="2079929" y="188711"/>
                </a:cubicBezTo>
                <a:cubicBezTo>
                  <a:pt x="2208244" y="211023"/>
                  <a:pt x="2337823" y="226502"/>
                  <a:pt x="2467943" y="208745"/>
                </a:cubicBezTo>
                <a:cubicBezTo>
                  <a:pt x="2474439" y="207834"/>
                  <a:pt x="2481839" y="204876"/>
                  <a:pt x="2487253" y="207834"/>
                </a:cubicBezTo>
                <a:cubicBezTo>
                  <a:pt x="2550419" y="241073"/>
                  <a:pt x="2619357" y="217168"/>
                  <a:pt x="2684869" y="238113"/>
                </a:cubicBezTo>
                <a:cubicBezTo>
                  <a:pt x="2668085" y="318930"/>
                  <a:pt x="2596077" y="312327"/>
                  <a:pt x="2555471" y="368331"/>
                </a:cubicBezTo>
                <a:cubicBezTo>
                  <a:pt x="2621704" y="390639"/>
                  <a:pt x="2681259" y="413178"/>
                  <a:pt x="2741717" y="430023"/>
                </a:cubicBezTo>
                <a:cubicBezTo>
                  <a:pt x="2805785" y="447780"/>
                  <a:pt x="2860106" y="495816"/>
                  <a:pt x="2922728" y="517216"/>
                </a:cubicBezTo>
                <a:cubicBezTo>
                  <a:pt x="2936085" y="521769"/>
                  <a:pt x="2952146" y="537704"/>
                  <a:pt x="2956838" y="553184"/>
                </a:cubicBezTo>
                <a:cubicBezTo>
                  <a:pt x="2971997" y="603269"/>
                  <a:pt x="3274647" y="743732"/>
                  <a:pt x="3238914" y="788350"/>
                </a:cubicBezTo>
                <a:cubicBezTo>
                  <a:pt x="3224116" y="806791"/>
                  <a:pt x="3204986" y="819994"/>
                  <a:pt x="3184953" y="838207"/>
                </a:cubicBezTo>
                <a:cubicBezTo>
                  <a:pt x="3215093" y="872582"/>
                  <a:pt x="3249020" y="887608"/>
                  <a:pt x="3285115" y="897852"/>
                </a:cubicBezTo>
                <a:cubicBezTo>
                  <a:pt x="3295944" y="901039"/>
                  <a:pt x="3306591" y="907413"/>
                  <a:pt x="3307674" y="922894"/>
                </a:cubicBezTo>
                <a:cubicBezTo>
                  <a:pt x="3308757" y="939056"/>
                  <a:pt x="3297748" y="945429"/>
                  <a:pt x="3288544" y="952944"/>
                </a:cubicBezTo>
                <a:cubicBezTo>
                  <a:pt x="3275731" y="963415"/>
                  <a:pt x="3263278" y="972523"/>
                  <a:pt x="3247036" y="973888"/>
                </a:cubicBezTo>
                <a:cubicBezTo>
                  <a:pt x="3220325" y="975937"/>
                  <a:pt x="3207513" y="1005076"/>
                  <a:pt x="3191993" y="1026930"/>
                </a:cubicBezTo>
                <a:cubicBezTo>
                  <a:pt x="3183330" y="1039224"/>
                  <a:pt x="3178998" y="1064037"/>
                  <a:pt x="3194157" y="1068363"/>
                </a:cubicBezTo>
                <a:cubicBezTo>
                  <a:pt x="3230613" y="1078837"/>
                  <a:pt x="3227725" y="1109114"/>
                  <a:pt x="3226824" y="1143489"/>
                </a:cubicBezTo>
                <a:cubicBezTo>
                  <a:pt x="3225560" y="1186061"/>
                  <a:pt x="3204083" y="1205638"/>
                  <a:pt x="3177734" y="1222030"/>
                </a:cubicBezTo>
                <a:cubicBezTo>
                  <a:pt x="3168711" y="1227720"/>
                  <a:pt x="3155898" y="1227493"/>
                  <a:pt x="3152469" y="1245250"/>
                </a:cubicBezTo>
                <a:cubicBezTo>
                  <a:pt x="3167267" y="1262097"/>
                  <a:pt x="3185314" y="1248439"/>
                  <a:pt x="3201197" y="1253218"/>
                </a:cubicBezTo>
                <a:cubicBezTo>
                  <a:pt x="3214370" y="1257088"/>
                  <a:pt x="3236208" y="1255040"/>
                  <a:pt x="3218160" y="1286000"/>
                </a:cubicBezTo>
                <a:cubicBezTo>
                  <a:pt x="3212926" y="1294878"/>
                  <a:pt x="3219062" y="1301709"/>
                  <a:pt x="3225741" y="1302392"/>
                </a:cubicBezTo>
                <a:cubicBezTo>
                  <a:pt x="3279159" y="1309449"/>
                  <a:pt x="3254615" y="1372054"/>
                  <a:pt x="3271761" y="1405063"/>
                </a:cubicBezTo>
                <a:cubicBezTo>
                  <a:pt x="3276452" y="1414169"/>
                  <a:pt x="3271399" y="1429877"/>
                  <a:pt x="3263999" y="1433747"/>
                </a:cubicBezTo>
                <a:cubicBezTo>
                  <a:pt x="3216716" y="1459245"/>
                  <a:pt x="3210220" y="1520028"/>
                  <a:pt x="3187299" y="1572389"/>
                </a:cubicBezTo>
                <a:cubicBezTo>
                  <a:pt x="3212205" y="1593104"/>
                  <a:pt x="3241982" y="1597657"/>
                  <a:pt x="3268872" y="1611089"/>
                </a:cubicBezTo>
                <a:cubicBezTo>
                  <a:pt x="3296846" y="1625204"/>
                  <a:pt x="3296846" y="1635676"/>
                  <a:pt x="3273746" y="1676653"/>
                </a:cubicBezTo>
                <a:cubicBezTo>
                  <a:pt x="3333842" y="1685532"/>
                  <a:pt x="3333842" y="1685532"/>
                  <a:pt x="3315254" y="1749957"/>
                </a:cubicBezTo>
                <a:cubicBezTo>
                  <a:pt x="3365607" y="1755877"/>
                  <a:pt x="3398812" y="1786382"/>
                  <a:pt x="3406572" y="1853085"/>
                </a:cubicBezTo>
                <a:cubicBezTo>
                  <a:pt x="3410362" y="1885411"/>
                  <a:pt x="3433101" y="1900663"/>
                  <a:pt x="3458367" y="1922291"/>
                </a:cubicBezTo>
                <a:cubicBezTo>
                  <a:pt x="3426966" y="1943236"/>
                  <a:pt x="3405669" y="1986945"/>
                  <a:pt x="3369034" y="1940730"/>
                </a:cubicBezTo>
                <a:cubicBezTo>
                  <a:pt x="3355680" y="1923885"/>
                  <a:pt x="3356941" y="1945284"/>
                  <a:pt x="3355138" y="1951430"/>
                </a:cubicBezTo>
                <a:cubicBezTo>
                  <a:pt x="3350807" y="1966455"/>
                  <a:pt x="3359830" y="1976472"/>
                  <a:pt x="3365786" y="1987854"/>
                </a:cubicBezTo>
                <a:cubicBezTo>
                  <a:pt x="3371561" y="1999237"/>
                  <a:pt x="3378420" y="2011302"/>
                  <a:pt x="3380043" y="2024054"/>
                </a:cubicBezTo>
                <a:cubicBezTo>
                  <a:pt x="3381125" y="2032931"/>
                  <a:pt x="3375892" y="2045905"/>
                  <a:pt x="3370117" y="2052509"/>
                </a:cubicBezTo>
                <a:cubicBezTo>
                  <a:pt x="3339797" y="2087340"/>
                  <a:pt x="3357844" y="2165652"/>
                  <a:pt x="3300454" y="2175670"/>
                </a:cubicBezTo>
                <a:cubicBezTo>
                  <a:pt x="3274647" y="2180221"/>
                  <a:pt x="3262195" y="2208906"/>
                  <a:pt x="3243246" y="2224614"/>
                </a:cubicBezTo>
                <a:cubicBezTo>
                  <a:pt x="3177374" y="2279478"/>
                  <a:pt x="3133338" y="2350051"/>
                  <a:pt x="3112946" y="2447031"/>
                </a:cubicBezTo>
                <a:cubicBezTo>
                  <a:pt x="3107352" y="2473894"/>
                  <a:pt x="3085875" y="2495522"/>
                  <a:pt x="3071979" y="2519197"/>
                </a:cubicBezTo>
                <a:cubicBezTo>
                  <a:pt x="3078657" y="2536499"/>
                  <a:pt x="3115112" y="2499164"/>
                  <a:pt x="3102298" y="2544694"/>
                </a:cubicBezTo>
                <a:cubicBezTo>
                  <a:pt x="3092553" y="2578843"/>
                  <a:pt x="3067647" y="2600014"/>
                  <a:pt x="3044185" y="2620276"/>
                </a:cubicBezTo>
                <a:cubicBezTo>
                  <a:pt x="3017476" y="2643268"/>
                  <a:pt x="2987879" y="2661708"/>
                  <a:pt x="2975787" y="2704279"/>
                </a:cubicBezTo>
                <a:cubicBezTo>
                  <a:pt x="2973260" y="2713386"/>
                  <a:pt x="2965140" y="2722947"/>
                  <a:pt x="2957921" y="2726591"/>
                </a:cubicBezTo>
                <a:cubicBezTo>
                  <a:pt x="2581458" y="3475797"/>
                  <a:pt x="1654740" y="3480805"/>
                  <a:pt x="1547901" y="3475568"/>
                </a:cubicBezTo>
                <a:cubicBezTo>
                  <a:pt x="1418503" y="3468966"/>
                  <a:pt x="1296143" y="3422753"/>
                  <a:pt x="1176132" y="3365156"/>
                </a:cubicBezTo>
                <a:cubicBezTo>
                  <a:pt x="1125418" y="3340797"/>
                  <a:pt x="1078316" y="3306195"/>
                  <a:pt x="1029045" y="3279332"/>
                </a:cubicBezTo>
                <a:cubicBezTo>
                  <a:pt x="961009" y="3242223"/>
                  <a:pt x="908492" y="3171424"/>
                  <a:pt x="840634" y="3141601"/>
                </a:cubicBezTo>
                <a:cubicBezTo>
                  <a:pt x="770793" y="3110867"/>
                  <a:pt x="711057" y="3054638"/>
                  <a:pt x="639229" y="3030734"/>
                </a:cubicBezTo>
                <a:cubicBezTo>
                  <a:pt x="601330" y="3017985"/>
                  <a:pt x="564695" y="2994993"/>
                  <a:pt x="570649" y="2929200"/>
                </a:cubicBezTo>
                <a:cubicBezTo>
                  <a:pt x="572274" y="2910532"/>
                  <a:pt x="562349" y="2895282"/>
                  <a:pt x="546647" y="2900745"/>
                </a:cubicBezTo>
                <a:cubicBezTo>
                  <a:pt x="516690" y="2910989"/>
                  <a:pt x="503154" y="2883898"/>
                  <a:pt x="486550" y="2863636"/>
                </a:cubicBezTo>
                <a:cubicBezTo>
                  <a:pt x="456953" y="2827667"/>
                  <a:pt x="428801" y="2789422"/>
                  <a:pt x="381697" y="2783503"/>
                </a:cubicBezTo>
                <a:cubicBezTo>
                  <a:pt x="390720" y="2755272"/>
                  <a:pt x="406060" y="2759371"/>
                  <a:pt x="420137" y="2765290"/>
                </a:cubicBezTo>
                <a:cubicBezTo>
                  <a:pt x="457133" y="2780772"/>
                  <a:pt x="493769" y="2798300"/>
                  <a:pt x="530765" y="2813781"/>
                </a:cubicBezTo>
                <a:cubicBezTo>
                  <a:pt x="554948" y="2823799"/>
                  <a:pt x="578952" y="2837912"/>
                  <a:pt x="611257" y="2826755"/>
                </a:cubicBezTo>
                <a:cubicBezTo>
                  <a:pt x="583463" y="2769843"/>
                  <a:pt x="536180" y="2759598"/>
                  <a:pt x="497920" y="2742071"/>
                </a:cubicBezTo>
                <a:cubicBezTo>
                  <a:pt x="450096" y="2719988"/>
                  <a:pt x="421942" y="2678326"/>
                  <a:pt x="388193" y="2631885"/>
                </a:cubicBezTo>
                <a:cubicBezTo>
                  <a:pt x="423386" y="2620730"/>
                  <a:pt x="445223" y="2654879"/>
                  <a:pt x="472834" y="2653056"/>
                </a:cubicBezTo>
                <a:cubicBezTo>
                  <a:pt x="474279" y="2647140"/>
                  <a:pt x="476804" y="2638488"/>
                  <a:pt x="476444" y="2638259"/>
                </a:cubicBezTo>
                <a:cubicBezTo>
                  <a:pt x="431326" y="2612763"/>
                  <a:pt x="410211" y="2564956"/>
                  <a:pt x="403173" y="2507131"/>
                </a:cubicBezTo>
                <a:cubicBezTo>
                  <a:pt x="399563" y="2477310"/>
                  <a:pt x="383140" y="2467976"/>
                  <a:pt x="366897" y="2454316"/>
                </a:cubicBezTo>
                <a:cubicBezTo>
                  <a:pt x="310230" y="2405826"/>
                  <a:pt x="250314" y="2361890"/>
                  <a:pt x="203752" y="2295188"/>
                </a:cubicBezTo>
                <a:cubicBezTo>
                  <a:pt x="257532" y="2304066"/>
                  <a:pt x="300665" y="2347547"/>
                  <a:pt x="358597" y="2366215"/>
                </a:cubicBezTo>
                <a:cubicBezTo>
                  <a:pt x="312577" y="2292910"/>
                  <a:pt x="253020" y="2255803"/>
                  <a:pt x="198698" y="2211409"/>
                </a:cubicBezTo>
                <a:cubicBezTo>
                  <a:pt x="173974" y="2191149"/>
                  <a:pt x="151055" y="2165197"/>
                  <a:pt x="121097" y="2154269"/>
                </a:cubicBezTo>
                <a:cubicBezTo>
                  <a:pt x="110448" y="2150400"/>
                  <a:pt x="92943" y="2142204"/>
                  <a:pt x="101425" y="2120577"/>
                </a:cubicBezTo>
                <a:cubicBezTo>
                  <a:pt x="108643" y="2102593"/>
                  <a:pt x="122900" y="2108055"/>
                  <a:pt x="135895" y="2113292"/>
                </a:cubicBezTo>
                <a:cubicBezTo>
                  <a:pt x="167116" y="2126269"/>
                  <a:pt x="199421" y="2126495"/>
                  <a:pt x="241652" y="2126269"/>
                </a:cubicBezTo>
                <a:cubicBezTo>
                  <a:pt x="206279" y="2066851"/>
                  <a:pt x="141489" y="2084608"/>
                  <a:pt x="111170" y="2022231"/>
                </a:cubicBezTo>
                <a:cubicBezTo>
                  <a:pt x="149069" y="2011302"/>
                  <a:pt x="178305" y="2033841"/>
                  <a:pt x="208987" y="2038166"/>
                </a:cubicBezTo>
                <a:cubicBezTo>
                  <a:pt x="236777" y="2042036"/>
                  <a:pt x="243636" y="2031565"/>
                  <a:pt x="237139" y="1997188"/>
                </a:cubicBezTo>
                <a:cubicBezTo>
                  <a:pt x="227034" y="1943690"/>
                  <a:pt x="242193" y="1916371"/>
                  <a:pt x="282618" y="1930941"/>
                </a:cubicBezTo>
                <a:cubicBezTo>
                  <a:pt x="320155" y="1944601"/>
                  <a:pt x="324125" y="1924568"/>
                  <a:pt x="314019" y="1894062"/>
                </a:cubicBezTo>
                <a:cubicBezTo>
                  <a:pt x="299582" y="1849671"/>
                  <a:pt x="316004" y="1815295"/>
                  <a:pt x="327194" y="1777960"/>
                </a:cubicBezTo>
                <a:cubicBezTo>
                  <a:pt x="344339" y="1721045"/>
                  <a:pt x="337121" y="1693272"/>
                  <a:pt x="300123" y="1650929"/>
                </a:cubicBezTo>
                <a:cubicBezTo>
                  <a:pt x="279370" y="1627251"/>
                  <a:pt x="256992" y="1607219"/>
                  <a:pt x="226852" y="1586731"/>
                </a:cubicBezTo>
                <a:cubicBezTo>
                  <a:pt x="296334" y="1575576"/>
                  <a:pt x="223423" y="1538013"/>
                  <a:pt x="247968" y="1514564"/>
                </a:cubicBezTo>
                <a:cubicBezTo>
                  <a:pt x="297056" y="1505003"/>
                  <a:pt x="337121" y="1579673"/>
                  <a:pt x="403895" y="1558274"/>
                </a:cubicBezTo>
                <a:cubicBezTo>
                  <a:pt x="321420" y="1493619"/>
                  <a:pt x="230281" y="1472448"/>
                  <a:pt x="170546" y="1386396"/>
                </a:cubicBezTo>
                <a:cubicBezTo>
                  <a:pt x="184261" y="1366817"/>
                  <a:pt x="197977" y="1385030"/>
                  <a:pt x="209707" y="1377746"/>
                </a:cubicBezTo>
                <a:cubicBezTo>
                  <a:pt x="209346" y="1373192"/>
                  <a:pt x="210250" y="1366362"/>
                  <a:pt x="208083" y="1364314"/>
                </a:cubicBezTo>
                <a:cubicBezTo>
                  <a:pt x="163508" y="1317416"/>
                  <a:pt x="162784" y="1316279"/>
                  <a:pt x="210610" y="1281675"/>
                </a:cubicBezTo>
                <a:cubicBezTo>
                  <a:pt x="227394" y="1269609"/>
                  <a:pt x="225950" y="1258909"/>
                  <a:pt x="217108" y="1243657"/>
                </a:cubicBezTo>
                <a:cubicBezTo>
                  <a:pt x="210790" y="1232957"/>
                  <a:pt x="203211" y="1223395"/>
                  <a:pt x="206820" y="1199947"/>
                </a:cubicBezTo>
                <a:cubicBezTo>
                  <a:pt x="232988" y="1229998"/>
                  <a:pt x="359499" y="1220208"/>
                  <a:pt x="381877" y="1217021"/>
                </a:cubicBezTo>
                <a:cubicBezTo>
                  <a:pt x="406963" y="1213607"/>
                  <a:pt x="431688" y="1199037"/>
                  <a:pt x="458035" y="1207003"/>
                </a:cubicBezTo>
                <a:cubicBezTo>
                  <a:pt x="479150" y="1213381"/>
                  <a:pt x="576966" y="1275073"/>
                  <a:pt x="590863" y="1204273"/>
                </a:cubicBezTo>
                <a:cubicBezTo>
                  <a:pt x="591585" y="1200858"/>
                  <a:pt x="631107" y="1208826"/>
                  <a:pt x="652403" y="1212696"/>
                </a:cubicBezTo>
                <a:cubicBezTo>
                  <a:pt x="671172" y="1215883"/>
                  <a:pt x="692288" y="1229998"/>
                  <a:pt x="704920" y="1201769"/>
                </a:cubicBezTo>
                <a:cubicBezTo>
                  <a:pt x="712320" y="1185150"/>
                  <a:pt x="681820" y="1153051"/>
                  <a:pt x="654569" y="1150320"/>
                </a:cubicBezTo>
                <a:cubicBezTo>
                  <a:pt x="630926" y="1147814"/>
                  <a:pt x="606202" y="1144172"/>
                  <a:pt x="583643" y="1151001"/>
                </a:cubicBezTo>
                <a:cubicBezTo>
                  <a:pt x="555852" y="1159198"/>
                  <a:pt x="540873" y="1145995"/>
                  <a:pt x="533111" y="1117538"/>
                </a:cubicBezTo>
                <a:cubicBezTo>
                  <a:pt x="524450" y="1086122"/>
                  <a:pt x="507845" y="1071550"/>
                  <a:pt x="484926" y="1056980"/>
                </a:cubicBezTo>
                <a:cubicBezTo>
                  <a:pt x="429340" y="1021696"/>
                  <a:pt x="375921" y="980946"/>
                  <a:pt x="314922" y="960456"/>
                </a:cubicBezTo>
                <a:cubicBezTo>
                  <a:pt x="302830" y="956358"/>
                  <a:pt x="289476" y="950894"/>
                  <a:pt x="283881" y="923805"/>
                </a:cubicBezTo>
                <a:cubicBezTo>
                  <a:pt x="449013" y="964326"/>
                  <a:pt x="599526" y="1069958"/>
                  <a:pt x="769890" y="1063811"/>
                </a:cubicBezTo>
                <a:cubicBezTo>
                  <a:pt x="723329" y="1030346"/>
                  <a:pt x="669369" y="1028524"/>
                  <a:pt x="619738" y="1005076"/>
                </a:cubicBezTo>
                <a:cubicBezTo>
                  <a:pt x="654930" y="987546"/>
                  <a:pt x="687956" y="1005759"/>
                  <a:pt x="721344" y="1015777"/>
                </a:cubicBezTo>
                <a:cubicBezTo>
                  <a:pt x="749317" y="1023970"/>
                  <a:pt x="774583" y="1025337"/>
                  <a:pt x="777650" y="976393"/>
                </a:cubicBezTo>
                <a:cubicBezTo>
                  <a:pt x="776566" y="973205"/>
                  <a:pt x="776747" y="969107"/>
                  <a:pt x="776929" y="965238"/>
                </a:cubicBezTo>
                <a:cubicBezTo>
                  <a:pt x="767542" y="944976"/>
                  <a:pt x="752926" y="934504"/>
                  <a:pt x="735601" y="928584"/>
                </a:cubicBezTo>
                <a:cubicBezTo>
                  <a:pt x="725133" y="924942"/>
                  <a:pt x="711237" y="919478"/>
                  <a:pt x="711416" y="904909"/>
                </a:cubicBezTo>
                <a:cubicBezTo>
                  <a:pt x="711958" y="850955"/>
                  <a:pt x="678571" y="835246"/>
                  <a:pt x="645185" y="819539"/>
                </a:cubicBezTo>
                <a:cubicBezTo>
                  <a:pt x="663773" y="792676"/>
                  <a:pt x="678391" y="812481"/>
                  <a:pt x="692468" y="810433"/>
                </a:cubicBezTo>
                <a:cubicBezTo>
                  <a:pt x="701672" y="809067"/>
                  <a:pt x="709973" y="806563"/>
                  <a:pt x="709973" y="792676"/>
                </a:cubicBezTo>
                <a:cubicBezTo>
                  <a:pt x="710154" y="781065"/>
                  <a:pt x="705822" y="767861"/>
                  <a:pt x="696799" y="767635"/>
                </a:cubicBezTo>
                <a:cubicBezTo>
                  <a:pt x="640312" y="765585"/>
                  <a:pt x="609090" y="690914"/>
                  <a:pt x="550437" y="690687"/>
                </a:cubicBezTo>
                <a:cubicBezTo>
                  <a:pt x="515425" y="690687"/>
                  <a:pt x="568666" y="648572"/>
                  <a:pt x="539068" y="631042"/>
                </a:cubicBezTo>
                <a:cubicBezTo>
                  <a:pt x="532570" y="627171"/>
                  <a:pt x="556032" y="621254"/>
                  <a:pt x="566500" y="622164"/>
                </a:cubicBezTo>
                <a:cubicBezTo>
                  <a:pt x="576786" y="623074"/>
                  <a:pt x="585990" y="634229"/>
                  <a:pt x="598443" y="626261"/>
                </a:cubicBezTo>
                <a:cubicBezTo>
                  <a:pt x="605300" y="597806"/>
                  <a:pt x="587615" y="587332"/>
                  <a:pt x="572996" y="579365"/>
                </a:cubicBezTo>
                <a:cubicBezTo>
                  <a:pt x="539247" y="560925"/>
                  <a:pt x="506402" y="538615"/>
                  <a:pt x="469405" y="532013"/>
                </a:cubicBezTo>
                <a:cubicBezTo>
                  <a:pt x="456232" y="529737"/>
                  <a:pt x="488355" y="499231"/>
                  <a:pt x="494671" y="488532"/>
                </a:cubicBezTo>
                <a:cubicBezTo>
                  <a:pt x="345782" y="376071"/>
                  <a:pt x="166756" y="381762"/>
                  <a:pt x="0" y="290928"/>
                </a:cubicBezTo>
                <a:cubicBezTo>
                  <a:pt x="36817" y="273173"/>
                  <a:pt x="63887" y="286148"/>
                  <a:pt x="88973" y="288880"/>
                </a:cubicBezTo>
                <a:cubicBezTo>
                  <a:pt x="151595" y="295708"/>
                  <a:pt x="213498" y="309822"/>
                  <a:pt x="275940" y="318246"/>
                </a:cubicBezTo>
                <a:cubicBezTo>
                  <a:pt x="306620" y="322344"/>
                  <a:pt x="335134" y="337824"/>
                  <a:pt x="369424" y="313239"/>
                </a:cubicBezTo>
                <a:cubicBezTo>
                  <a:pt x="392343" y="296847"/>
                  <a:pt x="428980" y="314604"/>
                  <a:pt x="457133" y="329174"/>
                </a:cubicBezTo>
                <a:cubicBezTo>
                  <a:pt x="480414" y="341238"/>
                  <a:pt x="502612" y="344425"/>
                  <a:pt x="533474" y="329174"/>
                </a:cubicBezTo>
                <a:cubicBezTo>
                  <a:pt x="505501" y="319841"/>
                  <a:pt x="484023" y="311645"/>
                  <a:pt x="462006" y="305953"/>
                </a:cubicBezTo>
                <a:cubicBezTo>
                  <a:pt x="444501" y="301400"/>
                  <a:pt x="486189" y="282960"/>
                  <a:pt x="507484" y="285237"/>
                </a:cubicBezTo>
                <a:cubicBezTo>
                  <a:pt x="537263" y="288423"/>
                  <a:pt x="520479" y="276586"/>
                  <a:pt x="515425" y="260195"/>
                </a:cubicBezTo>
                <a:cubicBezTo>
                  <a:pt x="510012" y="242665"/>
                  <a:pt x="526074" y="237203"/>
                  <a:pt x="536180" y="240844"/>
                </a:cubicBezTo>
                <a:cubicBezTo>
                  <a:pt x="574980" y="255187"/>
                  <a:pt x="613602" y="229917"/>
                  <a:pt x="653668" y="250407"/>
                </a:cubicBezTo>
                <a:cubicBezTo>
                  <a:pt x="643561" y="199867"/>
                  <a:pt x="621723" y="177784"/>
                  <a:pt x="576064" y="170726"/>
                </a:cubicBezTo>
                <a:cubicBezTo>
                  <a:pt x="558919" y="167996"/>
                  <a:pt x="541053" y="172093"/>
                  <a:pt x="526254" y="157522"/>
                </a:cubicBezTo>
                <a:cubicBezTo>
                  <a:pt x="517771" y="149101"/>
                  <a:pt x="508207" y="139084"/>
                  <a:pt x="514884" y="123603"/>
                </a:cubicBezTo>
                <a:cubicBezTo>
                  <a:pt x="519577" y="112674"/>
                  <a:pt x="529684" y="112674"/>
                  <a:pt x="537985" y="116318"/>
                </a:cubicBezTo>
                <a:cubicBezTo>
                  <a:pt x="575162" y="132483"/>
                  <a:pt x="613963" y="138400"/>
                  <a:pt x="652764" y="144320"/>
                </a:cubicBezTo>
                <a:cubicBezTo>
                  <a:pt x="658720" y="145230"/>
                  <a:pt x="665397" y="148191"/>
                  <a:pt x="672075" y="133164"/>
                </a:cubicBezTo>
                <a:cubicBezTo>
                  <a:pt x="599526" y="108805"/>
                  <a:pt x="530585" y="74202"/>
                  <a:pt x="456051" y="60770"/>
                </a:cubicBezTo>
                <a:cubicBezTo>
                  <a:pt x="457133" y="54397"/>
                  <a:pt x="458215" y="48022"/>
                  <a:pt x="459299" y="41649"/>
                </a:cubicBezTo>
                <a:cubicBezTo>
                  <a:pt x="517591" y="50753"/>
                  <a:pt x="575884" y="59859"/>
                  <a:pt x="649515" y="71243"/>
                </a:cubicBezTo>
                <a:cubicBezTo>
                  <a:pt x="604218" y="35045"/>
                  <a:pt x="561446" y="47111"/>
                  <a:pt x="527879" y="15013"/>
                </a:cubicBezTo>
                <a:cubicBezTo>
                  <a:pt x="534195" y="2833"/>
                  <a:pt x="541820" y="-241"/>
                  <a:pt x="549716" y="15"/>
                </a:cubicBezTo>
                <a:close/>
              </a:path>
            </a:pathLst>
          </a:custGeom>
        </p:spPr>
      </p:pic>
      <p:pic>
        <p:nvPicPr>
          <p:cNvPr id="7" name="Picture 6" descr="A machine on a table&#10;&#10;Description automatically generated">
            <a:extLst>
              <a:ext uri="{FF2B5EF4-FFF2-40B4-BE49-F238E27FC236}">
                <a16:creationId xmlns:a16="http://schemas.microsoft.com/office/drawing/2014/main" id="{D684A21D-E620-3F05-7427-57A77F51088F}"/>
              </a:ext>
            </a:extLst>
          </p:cNvPr>
          <p:cNvPicPr>
            <a:picLocks noChangeAspect="1"/>
          </p:cNvPicPr>
          <p:nvPr/>
        </p:nvPicPr>
        <p:blipFill rotWithShape="1">
          <a:blip r:embed="rId6">
            <a:extLst>
              <a:ext uri="{28A0092B-C50C-407E-A947-70E740481C1C}">
                <a14:useLocalDpi xmlns:a14="http://schemas.microsoft.com/office/drawing/2010/main" val="0"/>
              </a:ext>
            </a:extLst>
          </a:blip>
          <a:srcRect r="2870" b="-3"/>
          <a:stretch/>
        </p:blipFill>
        <p:spPr>
          <a:xfrm>
            <a:off x="7621024" y="-5"/>
            <a:ext cx="4579876" cy="3536502"/>
          </a:xfrm>
          <a:custGeom>
            <a:avLst/>
            <a:gdLst/>
            <a:ahLst/>
            <a:cxnLst/>
            <a:rect l="l" t="t" r="r" b="b"/>
            <a:pathLst>
              <a:path w="4579876" h="3536502">
                <a:moveTo>
                  <a:pt x="457312" y="0"/>
                </a:moveTo>
                <a:lnTo>
                  <a:pt x="4579876" y="0"/>
                </a:lnTo>
                <a:lnTo>
                  <a:pt x="4579876" y="3057029"/>
                </a:lnTo>
                <a:lnTo>
                  <a:pt x="4508441" y="3086568"/>
                </a:lnTo>
                <a:cubicBezTo>
                  <a:pt x="4391572" y="3126663"/>
                  <a:pt x="4301124" y="3221848"/>
                  <a:pt x="4183947" y="3271738"/>
                </a:cubicBezTo>
                <a:cubicBezTo>
                  <a:pt x="4099090" y="3307854"/>
                  <a:pt x="4017967" y="3354374"/>
                  <a:pt x="3930625" y="3387123"/>
                </a:cubicBezTo>
                <a:cubicBezTo>
                  <a:pt x="3723932" y="3464557"/>
                  <a:pt x="3513195" y="3526689"/>
                  <a:pt x="3290337" y="3535564"/>
                </a:cubicBezTo>
                <a:cubicBezTo>
                  <a:pt x="3106332" y="3542605"/>
                  <a:pt x="1510274" y="3535872"/>
                  <a:pt x="861903" y="2528615"/>
                </a:cubicBezTo>
                <a:cubicBezTo>
                  <a:pt x="849470" y="2523717"/>
                  <a:pt x="835485" y="2510862"/>
                  <a:pt x="831133" y="2498619"/>
                </a:cubicBezTo>
                <a:cubicBezTo>
                  <a:pt x="810307" y="2441385"/>
                  <a:pt x="759333" y="2416594"/>
                  <a:pt x="713333" y="2385682"/>
                </a:cubicBezTo>
                <a:cubicBezTo>
                  <a:pt x="672925" y="2358442"/>
                  <a:pt x="630030" y="2329978"/>
                  <a:pt x="613246" y="2284067"/>
                </a:cubicBezTo>
                <a:cubicBezTo>
                  <a:pt x="591179" y="2222855"/>
                  <a:pt x="653963" y="2273050"/>
                  <a:pt x="665465" y="2249789"/>
                </a:cubicBezTo>
                <a:cubicBezTo>
                  <a:pt x="641532" y="2217960"/>
                  <a:pt x="604543" y="2188882"/>
                  <a:pt x="594908" y="2152767"/>
                </a:cubicBezTo>
                <a:cubicBezTo>
                  <a:pt x="559787" y="2022383"/>
                  <a:pt x="483946" y="1927503"/>
                  <a:pt x="370497" y="1853742"/>
                </a:cubicBezTo>
                <a:cubicBezTo>
                  <a:pt x="337861" y="1832624"/>
                  <a:pt x="316415" y="1794059"/>
                  <a:pt x="271969" y="1787940"/>
                </a:cubicBezTo>
                <a:cubicBezTo>
                  <a:pt x="173127" y="1774472"/>
                  <a:pt x="204209" y="1669186"/>
                  <a:pt x="151990" y="1622358"/>
                </a:cubicBezTo>
                <a:cubicBezTo>
                  <a:pt x="142044" y="1613481"/>
                  <a:pt x="133031" y="1596037"/>
                  <a:pt x="134895" y="1584102"/>
                </a:cubicBezTo>
                <a:cubicBezTo>
                  <a:pt x="137691" y="1566959"/>
                  <a:pt x="149504" y="1550739"/>
                  <a:pt x="159450" y="1535435"/>
                </a:cubicBezTo>
                <a:cubicBezTo>
                  <a:pt x="169708" y="1520133"/>
                  <a:pt x="185247" y="1506664"/>
                  <a:pt x="177788" y="1486465"/>
                </a:cubicBezTo>
                <a:cubicBezTo>
                  <a:pt x="174683" y="1478202"/>
                  <a:pt x="176855" y="1449432"/>
                  <a:pt x="153856" y="1472079"/>
                </a:cubicBezTo>
                <a:cubicBezTo>
                  <a:pt x="90760" y="1534212"/>
                  <a:pt x="54082" y="1475449"/>
                  <a:pt x="0" y="1447289"/>
                </a:cubicBezTo>
                <a:cubicBezTo>
                  <a:pt x="43515" y="1418212"/>
                  <a:pt x="82677" y="1397707"/>
                  <a:pt x="89205" y="1354247"/>
                </a:cubicBezTo>
                <a:cubicBezTo>
                  <a:pt x="102570" y="1264569"/>
                  <a:pt x="159758" y="1223557"/>
                  <a:pt x="246479" y="1215599"/>
                </a:cubicBezTo>
                <a:cubicBezTo>
                  <a:pt x="214465" y="1128983"/>
                  <a:pt x="214465" y="1128983"/>
                  <a:pt x="317968" y="1117045"/>
                </a:cubicBezTo>
                <a:cubicBezTo>
                  <a:pt x="278183" y="1061955"/>
                  <a:pt x="278183" y="1047876"/>
                  <a:pt x="326362" y="1028900"/>
                </a:cubicBezTo>
                <a:cubicBezTo>
                  <a:pt x="372673" y="1010841"/>
                  <a:pt x="423957" y="1004720"/>
                  <a:pt x="466852" y="976870"/>
                </a:cubicBezTo>
                <a:cubicBezTo>
                  <a:pt x="427377" y="906475"/>
                  <a:pt x="416188" y="824756"/>
                  <a:pt x="334754" y="790475"/>
                </a:cubicBezTo>
                <a:cubicBezTo>
                  <a:pt x="322010" y="785272"/>
                  <a:pt x="313307" y="764154"/>
                  <a:pt x="321386" y="751912"/>
                </a:cubicBezTo>
                <a:cubicBezTo>
                  <a:pt x="350915" y="707534"/>
                  <a:pt x="308644" y="623365"/>
                  <a:pt x="400645" y="613877"/>
                </a:cubicBezTo>
                <a:cubicBezTo>
                  <a:pt x="412147" y="612959"/>
                  <a:pt x="422716" y="603776"/>
                  <a:pt x="413701" y="591839"/>
                </a:cubicBezTo>
                <a:cubicBezTo>
                  <a:pt x="382618" y="550216"/>
                  <a:pt x="420228" y="552969"/>
                  <a:pt x="442917" y="547767"/>
                </a:cubicBezTo>
                <a:cubicBezTo>
                  <a:pt x="470271" y="541341"/>
                  <a:pt x="501353" y="559703"/>
                  <a:pt x="526840" y="537055"/>
                </a:cubicBezTo>
                <a:cubicBezTo>
                  <a:pt x="520932" y="513181"/>
                  <a:pt x="498866" y="513487"/>
                  <a:pt x="483325" y="505836"/>
                </a:cubicBezTo>
                <a:cubicBezTo>
                  <a:pt x="437946" y="483799"/>
                  <a:pt x="400956" y="457479"/>
                  <a:pt x="398780" y="400243"/>
                </a:cubicBezTo>
                <a:cubicBezTo>
                  <a:pt x="397229" y="354028"/>
                  <a:pt x="392255" y="313323"/>
                  <a:pt x="455041" y="299242"/>
                </a:cubicBezTo>
                <a:cubicBezTo>
                  <a:pt x="481149" y="293426"/>
                  <a:pt x="473687" y="260067"/>
                  <a:pt x="458769" y="243538"/>
                </a:cubicBezTo>
                <a:cubicBezTo>
                  <a:pt x="432038" y="214157"/>
                  <a:pt x="409972" y="174981"/>
                  <a:pt x="363969" y="172227"/>
                </a:cubicBezTo>
                <a:cubicBezTo>
                  <a:pt x="335995" y="170391"/>
                  <a:pt x="314549" y="158146"/>
                  <a:pt x="292481" y="144069"/>
                </a:cubicBezTo>
                <a:cubicBezTo>
                  <a:pt x="276630" y="133966"/>
                  <a:pt x="257670" y="125398"/>
                  <a:pt x="259534" y="103668"/>
                </a:cubicBezTo>
                <a:cubicBezTo>
                  <a:pt x="261399" y="82855"/>
                  <a:pt x="279736" y="74286"/>
                  <a:pt x="298387" y="70001"/>
                </a:cubicBezTo>
                <a:cubicBezTo>
                  <a:pt x="345011" y="59672"/>
                  <a:pt x="389535" y="45726"/>
                  <a:pt x="430782" y="19902"/>
                </a:cubicBezTo>
                <a:close/>
              </a:path>
            </a:pathLst>
          </a:custGeom>
        </p:spPr>
      </p:pic>
      <p:graphicFrame>
        <p:nvGraphicFramePr>
          <p:cNvPr id="37" name="Content Placeholder 3">
            <a:extLst>
              <a:ext uri="{FF2B5EF4-FFF2-40B4-BE49-F238E27FC236}">
                <a16:creationId xmlns:a16="http://schemas.microsoft.com/office/drawing/2014/main" id="{0E10DFCB-A42C-3417-816B-ECFAC13A3893}"/>
              </a:ext>
            </a:extLst>
          </p:cNvPr>
          <p:cNvGraphicFramePr>
            <a:graphicFrameLocks noGrp="1"/>
          </p:cNvGraphicFramePr>
          <p:nvPr>
            <p:ph idx="1"/>
            <p:extLst>
              <p:ext uri="{D42A27DB-BD31-4B8C-83A1-F6EECF244321}">
                <p14:modId xmlns:p14="http://schemas.microsoft.com/office/powerpoint/2010/main" val="1905254483"/>
              </p:ext>
            </p:extLst>
          </p:nvPr>
        </p:nvGraphicFramePr>
        <p:xfrm>
          <a:off x="971368" y="1285875"/>
          <a:ext cx="4114801" cy="48910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2" name="14">
            <a:hlinkClick r:id="" action="ppaction://media"/>
            <a:extLst>
              <a:ext uri="{FF2B5EF4-FFF2-40B4-BE49-F238E27FC236}">
                <a16:creationId xmlns:a16="http://schemas.microsoft.com/office/drawing/2014/main" id="{51C307A1-726D-39C4-8C63-AA72070FC9AC}"/>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24434399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0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58349E3-EC32-2A72-C339-D8A2CF53EF9A}"/>
              </a:ext>
            </a:extLst>
          </p:cNvPr>
          <p:cNvSpPr/>
          <p:nvPr/>
        </p:nvSpPr>
        <p:spPr>
          <a:xfrm>
            <a:off x="8329181" y="1250302"/>
            <a:ext cx="3370726" cy="3370726"/>
          </a:xfrm>
          <a:custGeom>
            <a:avLst/>
            <a:gdLst>
              <a:gd name="connsiteX0" fmla="*/ 0 w 3370726"/>
              <a:gd name="connsiteY0" fmla="*/ 0 h 3370726"/>
              <a:gd name="connsiteX1" fmla="*/ 3370726 w 3370726"/>
              <a:gd name="connsiteY1" fmla="*/ 0 h 3370726"/>
              <a:gd name="connsiteX2" fmla="*/ 3370726 w 3370726"/>
              <a:gd name="connsiteY2" fmla="*/ 3370726 h 3370726"/>
              <a:gd name="connsiteX3" fmla="*/ 0 w 3370726"/>
              <a:gd name="connsiteY3" fmla="*/ 3370726 h 3370726"/>
            </a:gdLst>
            <a:ahLst/>
            <a:cxnLst>
              <a:cxn ang="0">
                <a:pos x="connsiteX0" y="connsiteY0"/>
              </a:cxn>
              <a:cxn ang="0">
                <a:pos x="connsiteX1" y="connsiteY1"/>
              </a:cxn>
              <a:cxn ang="0">
                <a:pos x="connsiteX2" y="connsiteY2"/>
              </a:cxn>
              <a:cxn ang="0">
                <a:pos x="connsiteX3" y="connsiteY3"/>
              </a:cxn>
            </a:cxnLst>
            <a:rect l="l" t="t" r="r" b="b"/>
            <a:pathLst>
              <a:path w="3370726" h="3370726">
                <a:moveTo>
                  <a:pt x="0" y="0"/>
                </a:moveTo>
                <a:lnTo>
                  <a:pt x="3370726" y="0"/>
                </a:lnTo>
                <a:lnTo>
                  <a:pt x="3370726" y="3370726"/>
                </a:lnTo>
                <a:lnTo>
                  <a:pt x="0" y="3370726"/>
                </a:lnTo>
                <a:close/>
              </a:path>
            </a:pathLst>
          </a:custGeom>
          <a:solidFill>
            <a:srgbClr val="FFFFFF"/>
          </a:solidFill>
          <a:ln w="82008" cap="flat">
            <a:noFill/>
            <a:prstDash val="solid"/>
            <a:miter/>
          </a:ln>
        </p:spPr>
        <p:txBody>
          <a:bodyPr rtlCol="0" anchor="ctr"/>
          <a:lstStyle/>
          <a:p>
            <a:endParaRPr lang="en-US"/>
          </a:p>
        </p:txBody>
      </p:sp>
      <p:sp>
        <p:nvSpPr>
          <p:cNvPr id="3" name="TextBox 2">
            <a:extLst>
              <a:ext uri="{FF2B5EF4-FFF2-40B4-BE49-F238E27FC236}">
                <a16:creationId xmlns:a16="http://schemas.microsoft.com/office/drawing/2014/main" id="{FE547979-D083-4F88-ABBF-28E9E47B2D6D}"/>
              </a:ext>
            </a:extLst>
          </p:cNvPr>
          <p:cNvSpPr txBox="1"/>
          <p:nvPr/>
        </p:nvSpPr>
        <p:spPr>
          <a:xfrm>
            <a:off x="569167" y="169758"/>
            <a:ext cx="10776858" cy="1323439"/>
          </a:xfrm>
          <a:prstGeom prst="rect">
            <a:avLst/>
          </a:prstGeom>
          <a:noFill/>
        </p:spPr>
        <p:txBody>
          <a:bodyPr wrap="square" rtlCol="0">
            <a:spAutoFit/>
          </a:bodyPr>
          <a:lstStyle/>
          <a:p>
            <a:pPr algn="ctr"/>
            <a:r>
              <a:rPr lang="en-US" sz="8000" dirty="0">
                <a:solidFill>
                  <a:schemeClr val="tx2"/>
                </a:solidFill>
                <a:latin typeface="Amiri" panose="00000500000000000000" pitchFamily="2" charset="-78"/>
                <a:ea typeface="Amiri" panose="00000500000000000000" pitchFamily="2" charset="-78"/>
                <a:cs typeface="Amiri" panose="00000500000000000000" pitchFamily="2" charset="-78"/>
              </a:rPr>
              <a:t>For communication</a:t>
            </a:r>
          </a:p>
        </p:txBody>
      </p:sp>
      <p:sp>
        <p:nvSpPr>
          <p:cNvPr id="12" name="Freeform: Shape 11">
            <a:extLst>
              <a:ext uri="{FF2B5EF4-FFF2-40B4-BE49-F238E27FC236}">
                <a16:creationId xmlns:a16="http://schemas.microsoft.com/office/drawing/2014/main" id="{64860CB1-FFA5-0680-4574-E77AC9E0166D}"/>
              </a:ext>
            </a:extLst>
          </p:cNvPr>
          <p:cNvSpPr/>
          <p:nvPr/>
        </p:nvSpPr>
        <p:spPr>
          <a:xfrm>
            <a:off x="8658031" y="2023449"/>
            <a:ext cx="2518585" cy="2375104"/>
          </a:xfrm>
          <a:custGeom>
            <a:avLst/>
            <a:gdLst>
              <a:gd name="connsiteX0" fmla="*/ 0 w 2713023"/>
              <a:gd name="connsiteY0" fmla="*/ 0 h 2713023"/>
              <a:gd name="connsiteX1" fmla="*/ 82213 w 2713023"/>
              <a:gd name="connsiteY1" fmla="*/ 0 h 2713023"/>
              <a:gd name="connsiteX2" fmla="*/ 82213 w 2713023"/>
              <a:gd name="connsiteY2" fmla="*/ 82213 h 2713023"/>
              <a:gd name="connsiteX3" fmla="*/ 0 w 2713023"/>
              <a:gd name="connsiteY3" fmla="*/ 82213 h 2713023"/>
              <a:gd name="connsiteX4" fmla="*/ 82213 w 2713023"/>
              <a:gd name="connsiteY4" fmla="*/ 0 h 2713023"/>
              <a:gd name="connsiteX5" fmla="*/ 164426 w 2713023"/>
              <a:gd name="connsiteY5" fmla="*/ 0 h 2713023"/>
              <a:gd name="connsiteX6" fmla="*/ 164426 w 2713023"/>
              <a:gd name="connsiteY6" fmla="*/ 82213 h 2713023"/>
              <a:gd name="connsiteX7" fmla="*/ 82213 w 2713023"/>
              <a:gd name="connsiteY7" fmla="*/ 82213 h 2713023"/>
              <a:gd name="connsiteX8" fmla="*/ 164426 w 2713023"/>
              <a:gd name="connsiteY8" fmla="*/ 0 h 2713023"/>
              <a:gd name="connsiteX9" fmla="*/ 246638 w 2713023"/>
              <a:gd name="connsiteY9" fmla="*/ 0 h 2713023"/>
              <a:gd name="connsiteX10" fmla="*/ 246638 w 2713023"/>
              <a:gd name="connsiteY10" fmla="*/ 82213 h 2713023"/>
              <a:gd name="connsiteX11" fmla="*/ 164426 w 2713023"/>
              <a:gd name="connsiteY11" fmla="*/ 82213 h 2713023"/>
              <a:gd name="connsiteX12" fmla="*/ 246638 w 2713023"/>
              <a:gd name="connsiteY12" fmla="*/ 0 h 2713023"/>
              <a:gd name="connsiteX13" fmla="*/ 328851 w 2713023"/>
              <a:gd name="connsiteY13" fmla="*/ 0 h 2713023"/>
              <a:gd name="connsiteX14" fmla="*/ 328851 w 2713023"/>
              <a:gd name="connsiteY14" fmla="*/ 82213 h 2713023"/>
              <a:gd name="connsiteX15" fmla="*/ 246638 w 2713023"/>
              <a:gd name="connsiteY15" fmla="*/ 82213 h 2713023"/>
              <a:gd name="connsiteX16" fmla="*/ 328851 w 2713023"/>
              <a:gd name="connsiteY16" fmla="*/ 0 h 2713023"/>
              <a:gd name="connsiteX17" fmla="*/ 411064 w 2713023"/>
              <a:gd name="connsiteY17" fmla="*/ 0 h 2713023"/>
              <a:gd name="connsiteX18" fmla="*/ 411064 w 2713023"/>
              <a:gd name="connsiteY18" fmla="*/ 82213 h 2713023"/>
              <a:gd name="connsiteX19" fmla="*/ 328851 w 2713023"/>
              <a:gd name="connsiteY19" fmla="*/ 82213 h 2713023"/>
              <a:gd name="connsiteX20" fmla="*/ 411064 w 2713023"/>
              <a:gd name="connsiteY20" fmla="*/ 0 h 2713023"/>
              <a:gd name="connsiteX21" fmla="*/ 493277 w 2713023"/>
              <a:gd name="connsiteY21" fmla="*/ 0 h 2713023"/>
              <a:gd name="connsiteX22" fmla="*/ 493277 w 2713023"/>
              <a:gd name="connsiteY22" fmla="*/ 82213 h 2713023"/>
              <a:gd name="connsiteX23" fmla="*/ 411064 w 2713023"/>
              <a:gd name="connsiteY23" fmla="*/ 82213 h 2713023"/>
              <a:gd name="connsiteX24" fmla="*/ 493277 w 2713023"/>
              <a:gd name="connsiteY24" fmla="*/ 0 h 2713023"/>
              <a:gd name="connsiteX25" fmla="*/ 575490 w 2713023"/>
              <a:gd name="connsiteY25" fmla="*/ 0 h 2713023"/>
              <a:gd name="connsiteX26" fmla="*/ 575490 w 2713023"/>
              <a:gd name="connsiteY26" fmla="*/ 82213 h 2713023"/>
              <a:gd name="connsiteX27" fmla="*/ 493277 w 2713023"/>
              <a:gd name="connsiteY27" fmla="*/ 82213 h 2713023"/>
              <a:gd name="connsiteX28" fmla="*/ 657703 w 2713023"/>
              <a:gd name="connsiteY28" fmla="*/ 0 h 2713023"/>
              <a:gd name="connsiteX29" fmla="*/ 739915 w 2713023"/>
              <a:gd name="connsiteY29" fmla="*/ 0 h 2713023"/>
              <a:gd name="connsiteX30" fmla="*/ 739915 w 2713023"/>
              <a:gd name="connsiteY30" fmla="*/ 82213 h 2713023"/>
              <a:gd name="connsiteX31" fmla="*/ 657703 w 2713023"/>
              <a:gd name="connsiteY31" fmla="*/ 82213 h 2713023"/>
              <a:gd name="connsiteX32" fmla="*/ 822128 w 2713023"/>
              <a:gd name="connsiteY32" fmla="*/ 0 h 2713023"/>
              <a:gd name="connsiteX33" fmla="*/ 904341 w 2713023"/>
              <a:gd name="connsiteY33" fmla="*/ 0 h 2713023"/>
              <a:gd name="connsiteX34" fmla="*/ 904341 w 2713023"/>
              <a:gd name="connsiteY34" fmla="*/ 82213 h 2713023"/>
              <a:gd name="connsiteX35" fmla="*/ 822128 w 2713023"/>
              <a:gd name="connsiteY35" fmla="*/ 82213 h 2713023"/>
              <a:gd name="connsiteX36" fmla="*/ 904341 w 2713023"/>
              <a:gd name="connsiteY36" fmla="*/ 0 h 2713023"/>
              <a:gd name="connsiteX37" fmla="*/ 986554 w 2713023"/>
              <a:gd name="connsiteY37" fmla="*/ 0 h 2713023"/>
              <a:gd name="connsiteX38" fmla="*/ 986554 w 2713023"/>
              <a:gd name="connsiteY38" fmla="*/ 82213 h 2713023"/>
              <a:gd name="connsiteX39" fmla="*/ 904341 w 2713023"/>
              <a:gd name="connsiteY39" fmla="*/ 82213 h 2713023"/>
              <a:gd name="connsiteX40" fmla="*/ 1068767 w 2713023"/>
              <a:gd name="connsiteY40" fmla="*/ 0 h 2713023"/>
              <a:gd name="connsiteX41" fmla="*/ 1150980 w 2713023"/>
              <a:gd name="connsiteY41" fmla="*/ 0 h 2713023"/>
              <a:gd name="connsiteX42" fmla="*/ 1150980 w 2713023"/>
              <a:gd name="connsiteY42" fmla="*/ 82213 h 2713023"/>
              <a:gd name="connsiteX43" fmla="*/ 1068767 w 2713023"/>
              <a:gd name="connsiteY43" fmla="*/ 82213 h 2713023"/>
              <a:gd name="connsiteX44" fmla="*/ 1150980 w 2713023"/>
              <a:gd name="connsiteY44" fmla="*/ 0 h 2713023"/>
              <a:gd name="connsiteX45" fmla="*/ 1233193 w 2713023"/>
              <a:gd name="connsiteY45" fmla="*/ 0 h 2713023"/>
              <a:gd name="connsiteX46" fmla="*/ 1233193 w 2713023"/>
              <a:gd name="connsiteY46" fmla="*/ 82213 h 2713023"/>
              <a:gd name="connsiteX47" fmla="*/ 1150980 w 2713023"/>
              <a:gd name="connsiteY47" fmla="*/ 82213 h 2713023"/>
              <a:gd name="connsiteX48" fmla="*/ 1562044 w 2713023"/>
              <a:gd name="connsiteY48" fmla="*/ 0 h 2713023"/>
              <a:gd name="connsiteX49" fmla="*/ 1644257 w 2713023"/>
              <a:gd name="connsiteY49" fmla="*/ 0 h 2713023"/>
              <a:gd name="connsiteX50" fmla="*/ 1644257 w 2713023"/>
              <a:gd name="connsiteY50" fmla="*/ 82213 h 2713023"/>
              <a:gd name="connsiteX51" fmla="*/ 1562044 w 2713023"/>
              <a:gd name="connsiteY51" fmla="*/ 82213 h 2713023"/>
              <a:gd name="connsiteX52" fmla="*/ 1644257 w 2713023"/>
              <a:gd name="connsiteY52" fmla="*/ 0 h 2713023"/>
              <a:gd name="connsiteX53" fmla="*/ 1726469 w 2713023"/>
              <a:gd name="connsiteY53" fmla="*/ 0 h 2713023"/>
              <a:gd name="connsiteX54" fmla="*/ 1726469 w 2713023"/>
              <a:gd name="connsiteY54" fmla="*/ 82213 h 2713023"/>
              <a:gd name="connsiteX55" fmla="*/ 1644257 w 2713023"/>
              <a:gd name="connsiteY55" fmla="*/ 82213 h 2713023"/>
              <a:gd name="connsiteX56" fmla="*/ 1808682 w 2713023"/>
              <a:gd name="connsiteY56" fmla="*/ 0 h 2713023"/>
              <a:gd name="connsiteX57" fmla="*/ 1890895 w 2713023"/>
              <a:gd name="connsiteY57" fmla="*/ 0 h 2713023"/>
              <a:gd name="connsiteX58" fmla="*/ 1890895 w 2713023"/>
              <a:gd name="connsiteY58" fmla="*/ 82213 h 2713023"/>
              <a:gd name="connsiteX59" fmla="*/ 1808682 w 2713023"/>
              <a:gd name="connsiteY59" fmla="*/ 82213 h 2713023"/>
              <a:gd name="connsiteX60" fmla="*/ 1890895 w 2713023"/>
              <a:gd name="connsiteY60" fmla="*/ 0 h 2713023"/>
              <a:gd name="connsiteX61" fmla="*/ 1973108 w 2713023"/>
              <a:gd name="connsiteY61" fmla="*/ 0 h 2713023"/>
              <a:gd name="connsiteX62" fmla="*/ 1973108 w 2713023"/>
              <a:gd name="connsiteY62" fmla="*/ 82213 h 2713023"/>
              <a:gd name="connsiteX63" fmla="*/ 1890895 w 2713023"/>
              <a:gd name="connsiteY63" fmla="*/ 82213 h 2713023"/>
              <a:gd name="connsiteX64" fmla="*/ 2137534 w 2713023"/>
              <a:gd name="connsiteY64" fmla="*/ 0 h 2713023"/>
              <a:gd name="connsiteX65" fmla="*/ 2219747 w 2713023"/>
              <a:gd name="connsiteY65" fmla="*/ 0 h 2713023"/>
              <a:gd name="connsiteX66" fmla="*/ 2219747 w 2713023"/>
              <a:gd name="connsiteY66" fmla="*/ 82213 h 2713023"/>
              <a:gd name="connsiteX67" fmla="*/ 2137534 w 2713023"/>
              <a:gd name="connsiteY67" fmla="*/ 82213 h 2713023"/>
              <a:gd name="connsiteX68" fmla="*/ 2219747 w 2713023"/>
              <a:gd name="connsiteY68" fmla="*/ 0 h 2713023"/>
              <a:gd name="connsiteX69" fmla="*/ 2301959 w 2713023"/>
              <a:gd name="connsiteY69" fmla="*/ 0 h 2713023"/>
              <a:gd name="connsiteX70" fmla="*/ 2301959 w 2713023"/>
              <a:gd name="connsiteY70" fmla="*/ 82213 h 2713023"/>
              <a:gd name="connsiteX71" fmla="*/ 2219747 w 2713023"/>
              <a:gd name="connsiteY71" fmla="*/ 82213 h 2713023"/>
              <a:gd name="connsiteX72" fmla="*/ 2301959 w 2713023"/>
              <a:gd name="connsiteY72" fmla="*/ 0 h 2713023"/>
              <a:gd name="connsiteX73" fmla="*/ 2384172 w 2713023"/>
              <a:gd name="connsiteY73" fmla="*/ 0 h 2713023"/>
              <a:gd name="connsiteX74" fmla="*/ 2384172 w 2713023"/>
              <a:gd name="connsiteY74" fmla="*/ 82213 h 2713023"/>
              <a:gd name="connsiteX75" fmla="*/ 2301959 w 2713023"/>
              <a:gd name="connsiteY75" fmla="*/ 82213 h 2713023"/>
              <a:gd name="connsiteX76" fmla="*/ 2384172 w 2713023"/>
              <a:gd name="connsiteY76" fmla="*/ 0 h 2713023"/>
              <a:gd name="connsiteX77" fmla="*/ 2466385 w 2713023"/>
              <a:gd name="connsiteY77" fmla="*/ 0 h 2713023"/>
              <a:gd name="connsiteX78" fmla="*/ 2466385 w 2713023"/>
              <a:gd name="connsiteY78" fmla="*/ 82213 h 2713023"/>
              <a:gd name="connsiteX79" fmla="*/ 2384172 w 2713023"/>
              <a:gd name="connsiteY79" fmla="*/ 82213 h 2713023"/>
              <a:gd name="connsiteX80" fmla="*/ 2466385 w 2713023"/>
              <a:gd name="connsiteY80" fmla="*/ 0 h 2713023"/>
              <a:gd name="connsiteX81" fmla="*/ 2548598 w 2713023"/>
              <a:gd name="connsiteY81" fmla="*/ 0 h 2713023"/>
              <a:gd name="connsiteX82" fmla="*/ 2548598 w 2713023"/>
              <a:gd name="connsiteY82" fmla="*/ 82213 h 2713023"/>
              <a:gd name="connsiteX83" fmla="*/ 2466385 w 2713023"/>
              <a:gd name="connsiteY83" fmla="*/ 82213 h 2713023"/>
              <a:gd name="connsiteX84" fmla="*/ 2548598 w 2713023"/>
              <a:gd name="connsiteY84" fmla="*/ 0 h 2713023"/>
              <a:gd name="connsiteX85" fmla="*/ 2630811 w 2713023"/>
              <a:gd name="connsiteY85" fmla="*/ 0 h 2713023"/>
              <a:gd name="connsiteX86" fmla="*/ 2630811 w 2713023"/>
              <a:gd name="connsiteY86" fmla="*/ 82213 h 2713023"/>
              <a:gd name="connsiteX87" fmla="*/ 2548598 w 2713023"/>
              <a:gd name="connsiteY87" fmla="*/ 82213 h 2713023"/>
              <a:gd name="connsiteX88" fmla="*/ 2630811 w 2713023"/>
              <a:gd name="connsiteY88" fmla="*/ 0 h 2713023"/>
              <a:gd name="connsiteX89" fmla="*/ 2713023 w 2713023"/>
              <a:gd name="connsiteY89" fmla="*/ 0 h 2713023"/>
              <a:gd name="connsiteX90" fmla="*/ 2713023 w 2713023"/>
              <a:gd name="connsiteY90" fmla="*/ 82213 h 2713023"/>
              <a:gd name="connsiteX91" fmla="*/ 2630811 w 2713023"/>
              <a:gd name="connsiteY91" fmla="*/ 82213 h 2713023"/>
              <a:gd name="connsiteX92" fmla="*/ 0 w 2713023"/>
              <a:gd name="connsiteY92" fmla="*/ 82213 h 2713023"/>
              <a:gd name="connsiteX93" fmla="*/ 82213 w 2713023"/>
              <a:gd name="connsiteY93" fmla="*/ 82213 h 2713023"/>
              <a:gd name="connsiteX94" fmla="*/ 82213 w 2713023"/>
              <a:gd name="connsiteY94" fmla="*/ 164426 h 2713023"/>
              <a:gd name="connsiteX95" fmla="*/ 0 w 2713023"/>
              <a:gd name="connsiteY95" fmla="*/ 164426 h 2713023"/>
              <a:gd name="connsiteX96" fmla="*/ 493277 w 2713023"/>
              <a:gd name="connsiteY96" fmla="*/ 82213 h 2713023"/>
              <a:gd name="connsiteX97" fmla="*/ 575490 w 2713023"/>
              <a:gd name="connsiteY97" fmla="*/ 82213 h 2713023"/>
              <a:gd name="connsiteX98" fmla="*/ 575490 w 2713023"/>
              <a:gd name="connsiteY98" fmla="*/ 164426 h 2713023"/>
              <a:gd name="connsiteX99" fmla="*/ 493277 w 2713023"/>
              <a:gd name="connsiteY99" fmla="*/ 164426 h 2713023"/>
              <a:gd name="connsiteX100" fmla="*/ 986554 w 2713023"/>
              <a:gd name="connsiteY100" fmla="*/ 82213 h 2713023"/>
              <a:gd name="connsiteX101" fmla="*/ 1068767 w 2713023"/>
              <a:gd name="connsiteY101" fmla="*/ 82213 h 2713023"/>
              <a:gd name="connsiteX102" fmla="*/ 1068767 w 2713023"/>
              <a:gd name="connsiteY102" fmla="*/ 164426 h 2713023"/>
              <a:gd name="connsiteX103" fmla="*/ 986554 w 2713023"/>
              <a:gd name="connsiteY103" fmla="*/ 164426 h 2713023"/>
              <a:gd name="connsiteX104" fmla="*/ 1068767 w 2713023"/>
              <a:gd name="connsiteY104" fmla="*/ 82213 h 2713023"/>
              <a:gd name="connsiteX105" fmla="*/ 1150980 w 2713023"/>
              <a:gd name="connsiteY105" fmla="*/ 82213 h 2713023"/>
              <a:gd name="connsiteX106" fmla="*/ 1150980 w 2713023"/>
              <a:gd name="connsiteY106" fmla="*/ 164426 h 2713023"/>
              <a:gd name="connsiteX107" fmla="*/ 1068767 w 2713023"/>
              <a:gd name="connsiteY107" fmla="*/ 164426 h 2713023"/>
              <a:gd name="connsiteX108" fmla="*/ 1150980 w 2713023"/>
              <a:gd name="connsiteY108" fmla="*/ 82213 h 2713023"/>
              <a:gd name="connsiteX109" fmla="*/ 1233193 w 2713023"/>
              <a:gd name="connsiteY109" fmla="*/ 82213 h 2713023"/>
              <a:gd name="connsiteX110" fmla="*/ 1233193 w 2713023"/>
              <a:gd name="connsiteY110" fmla="*/ 164426 h 2713023"/>
              <a:gd name="connsiteX111" fmla="*/ 1150980 w 2713023"/>
              <a:gd name="connsiteY111" fmla="*/ 164426 h 2713023"/>
              <a:gd name="connsiteX112" fmla="*/ 1233193 w 2713023"/>
              <a:gd name="connsiteY112" fmla="*/ 82213 h 2713023"/>
              <a:gd name="connsiteX113" fmla="*/ 1315405 w 2713023"/>
              <a:gd name="connsiteY113" fmla="*/ 82213 h 2713023"/>
              <a:gd name="connsiteX114" fmla="*/ 1315405 w 2713023"/>
              <a:gd name="connsiteY114" fmla="*/ 164426 h 2713023"/>
              <a:gd name="connsiteX115" fmla="*/ 1233193 w 2713023"/>
              <a:gd name="connsiteY115" fmla="*/ 164426 h 2713023"/>
              <a:gd name="connsiteX116" fmla="*/ 1315405 w 2713023"/>
              <a:gd name="connsiteY116" fmla="*/ 82213 h 2713023"/>
              <a:gd name="connsiteX117" fmla="*/ 1397618 w 2713023"/>
              <a:gd name="connsiteY117" fmla="*/ 82213 h 2713023"/>
              <a:gd name="connsiteX118" fmla="*/ 1397618 w 2713023"/>
              <a:gd name="connsiteY118" fmla="*/ 164426 h 2713023"/>
              <a:gd name="connsiteX119" fmla="*/ 1315405 w 2713023"/>
              <a:gd name="connsiteY119" fmla="*/ 164426 h 2713023"/>
              <a:gd name="connsiteX120" fmla="*/ 1479831 w 2713023"/>
              <a:gd name="connsiteY120" fmla="*/ 82213 h 2713023"/>
              <a:gd name="connsiteX121" fmla="*/ 1562044 w 2713023"/>
              <a:gd name="connsiteY121" fmla="*/ 82213 h 2713023"/>
              <a:gd name="connsiteX122" fmla="*/ 1562044 w 2713023"/>
              <a:gd name="connsiteY122" fmla="*/ 164426 h 2713023"/>
              <a:gd name="connsiteX123" fmla="*/ 1479831 w 2713023"/>
              <a:gd name="connsiteY123" fmla="*/ 164426 h 2713023"/>
              <a:gd name="connsiteX124" fmla="*/ 1808682 w 2713023"/>
              <a:gd name="connsiteY124" fmla="*/ 82213 h 2713023"/>
              <a:gd name="connsiteX125" fmla="*/ 1890895 w 2713023"/>
              <a:gd name="connsiteY125" fmla="*/ 82213 h 2713023"/>
              <a:gd name="connsiteX126" fmla="*/ 1890895 w 2713023"/>
              <a:gd name="connsiteY126" fmla="*/ 164426 h 2713023"/>
              <a:gd name="connsiteX127" fmla="*/ 1808682 w 2713023"/>
              <a:gd name="connsiteY127" fmla="*/ 164426 h 2713023"/>
              <a:gd name="connsiteX128" fmla="*/ 1973108 w 2713023"/>
              <a:gd name="connsiteY128" fmla="*/ 82213 h 2713023"/>
              <a:gd name="connsiteX129" fmla="*/ 2055321 w 2713023"/>
              <a:gd name="connsiteY129" fmla="*/ 82213 h 2713023"/>
              <a:gd name="connsiteX130" fmla="*/ 2055321 w 2713023"/>
              <a:gd name="connsiteY130" fmla="*/ 164426 h 2713023"/>
              <a:gd name="connsiteX131" fmla="*/ 1973108 w 2713023"/>
              <a:gd name="connsiteY131" fmla="*/ 164426 h 2713023"/>
              <a:gd name="connsiteX132" fmla="*/ 2137534 w 2713023"/>
              <a:gd name="connsiteY132" fmla="*/ 82213 h 2713023"/>
              <a:gd name="connsiteX133" fmla="*/ 2219747 w 2713023"/>
              <a:gd name="connsiteY133" fmla="*/ 82213 h 2713023"/>
              <a:gd name="connsiteX134" fmla="*/ 2219747 w 2713023"/>
              <a:gd name="connsiteY134" fmla="*/ 164426 h 2713023"/>
              <a:gd name="connsiteX135" fmla="*/ 2137534 w 2713023"/>
              <a:gd name="connsiteY135" fmla="*/ 164426 h 2713023"/>
              <a:gd name="connsiteX136" fmla="*/ 2630811 w 2713023"/>
              <a:gd name="connsiteY136" fmla="*/ 82213 h 2713023"/>
              <a:gd name="connsiteX137" fmla="*/ 2713023 w 2713023"/>
              <a:gd name="connsiteY137" fmla="*/ 82213 h 2713023"/>
              <a:gd name="connsiteX138" fmla="*/ 2713023 w 2713023"/>
              <a:gd name="connsiteY138" fmla="*/ 164426 h 2713023"/>
              <a:gd name="connsiteX139" fmla="*/ 2630811 w 2713023"/>
              <a:gd name="connsiteY139" fmla="*/ 164426 h 2713023"/>
              <a:gd name="connsiteX140" fmla="*/ 0 w 2713023"/>
              <a:gd name="connsiteY140" fmla="*/ 164426 h 2713023"/>
              <a:gd name="connsiteX141" fmla="*/ 82213 w 2713023"/>
              <a:gd name="connsiteY141" fmla="*/ 164426 h 2713023"/>
              <a:gd name="connsiteX142" fmla="*/ 82213 w 2713023"/>
              <a:gd name="connsiteY142" fmla="*/ 246638 h 2713023"/>
              <a:gd name="connsiteX143" fmla="*/ 0 w 2713023"/>
              <a:gd name="connsiteY143" fmla="*/ 246638 h 2713023"/>
              <a:gd name="connsiteX144" fmla="*/ 164426 w 2713023"/>
              <a:gd name="connsiteY144" fmla="*/ 164426 h 2713023"/>
              <a:gd name="connsiteX145" fmla="*/ 246638 w 2713023"/>
              <a:gd name="connsiteY145" fmla="*/ 164426 h 2713023"/>
              <a:gd name="connsiteX146" fmla="*/ 246638 w 2713023"/>
              <a:gd name="connsiteY146" fmla="*/ 246638 h 2713023"/>
              <a:gd name="connsiteX147" fmla="*/ 164426 w 2713023"/>
              <a:gd name="connsiteY147" fmla="*/ 246638 h 2713023"/>
              <a:gd name="connsiteX148" fmla="*/ 246638 w 2713023"/>
              <a:gd name="connsiteY148" fmla="*/ 164426 h 2713023"/>
              <a:gd name="connsiteX149" fmla="*/ 328851 w 2713023"/>
              <a:gd name="connsiteY149" fmla="*/ 164426 h 2713023"/>
              <a:gd name="connsiteX150" fmla="*/ 328851 w 2713023"/>
              <a:gd name="connsiteY150" fmla="*/ 246638 h 2713023"/>
              <a:gd name="connsiteX151" fmla="*/ 246638 w 2713023"/>
              <a:gd name="connsiteY151" fmla="*/ 246638 h 2713023"/>
              <a:gd name="connsiteX152" fmla="*/ 328851 w 2713023"/>
              <a:gd name="connsiteY152" fmla="*/ 164426 h 2713023"/>
              <a:gd name="connsiteX153" fmla="*/ 411064 w 2713023"/>
              <a:gd name="connsiteY153" fmla="*/ 164426 h 2713023"/>
              <a:gd name="connsiteX154" fmla="*/ 411064 w 2713023"/>
              <a:gd name="connsiteY154" fmla="*/ 246638 h 2713023"/>
              <a:gd name="connsiteX155" fmla="*/ 328851 w 2713023"/>
              <a:gd name="connsiteY155" fmla="*/ 246638 h 2713023"/>
              <a:gd name="connsiteX156" fmla="*/ 493277 w 2713023"/>
              <a:gd name="connsiteY156" fmla="*/ 164426 h 2713023"/>
              <a:gd name="connsiteX157" fmla="*/ 575490 w 2713023"/>
              <a:gd name="connsiteY157" fmla="*/ 164426 h 2713023"/>
              <a:gd name="connsiteX158" fmla="*/ 575490 w 2713023"/>
              <a:gd name="connsiteY158" fmla="*/ 246638 h 2713023"/>
              <a:gd name="connsiteX159" fmla="*/ 493277 w 2713023"/>
              <a:gd name="connsiteY159" fmla="*/ 246638 h 2713023"/>
              <a:gd name="connsiteX160" fmla="*/ 739915 w 2713023"/>
              <a:gd name="connsiteY160" fmla="*/ 164426 h 2713023"/>
              <a:gd name="connsiteX161" fmla="*/ 822128 w 2713023"/>
              <a:gd name="connsiteY161" fmla="*/ 164426 h 2713023"/>
              <a:gd name="connsiteX162" fmla="*/ 822128 w 2713023"/>
              <a:gd name="connsiteY162" fmla="*/ 246638 h 2713023"/>
              <a:gd name="connsiteX163" fmla="*/ 739915 w 2713023"/>
              <a:gd name="connsiteY163" fmla="*/ 246638 h 2713023"/>
              <a:gd name="connsiteX164" fmla="*/ 822128 w 2713023"/>
              <a:gd name="connsiteY164" fmla="*/ 164426 h 2713023"/>
              <a:gd name="connsiteX165" fmla="*/ 904341 w 2713023"/>
              <a:gd name="connsiteY165" fmla="*/ 164426 h 2713023"/>
              <a:gd name="connsiteX166" fmla="*/ 904341 w 2713023"/>
              <a:gd name="connsiteY166" fmla="*/ 246638 h 2713023"/>
              <a:gd name="connsiteX167" fmla="*/ 822128 w 2713023"/>
              <a:gd name="connsiteY167" fmla="*/ 246638 h 2713023"/>
              <a:gd name="connsiteX168" fmla="*/ 1150980 w 2713023"/>
              <a:gd name="connsiteY168" fmla="*/ 164426 h 2713023"/>
              <a:gd name="connsiteX169" fmla="*/ 1233193 w 2713023"/>
              <a:gd name="connsiteY169" fmla="*/ 164426 h 2713023"/>
              <a:gd name="connsiteX170" fmla="*/ 1233193 w 2713023"/>
              <a:gd name="connsiteY170" fmla="*/ 246638 h 2713023"/>
              <a:gd name="connsiteX171" fmla="*/ 1150980 w 2713023"/>
              <a:gd name="connsiteY171" fmla="*/ 246638 h 2713023"/>
              <a:gd name="connsiteX172" fmla="*/ 1315405 w 2713023"/>
              <a:gd name="connsiteY172" fmla="*/ 164426 h 2713023"/>
              <a:gd name="connsiteX173" fmla="*/ 1397618 w 2713023"/>
              <a:gd name="connsiteY173" fmla="*/ 164426 h 2713023"/>
              <a:gd name="connsiteX174" fmla="*/ 1397618 w 2713023"/>
              <a:gd name="connsiteY174" fmla="*/ 246638 h 2713023"/>
              <a:gd name="connsiteX175" fmla="*/ 1315405 w 2713023"/>
              <a:gd name="connsiteY175" fmla="*/ 246638 h 2713023"/>
              <a:gd name="connsiteX176" fmla="*/ 1644257 w 2713023"/>
              <a:gd name="connsiteY176" fmla="*/ 164426 h 2713023"/>
              <a:gd name="connsiteX177" fmla="*/ 1726469 w 2713023"/>
              <a:gd name="connsiteY177" fmla="*/ 164426 h 2713023"/>
              <a:gd name="connsiteX178" fmla="*/ 1726469 w 2713023"/>
              <a:gd name="connsiteY178" fmla="*/ 246638 h 2713023"/>
              <a:gd name="connsiteX179" fmla="*/ 1644257 w 2713023"/>
              <a:gd name="connsiteY179" fmla="*/ 246638 h 2713023"/>
              <a:gd name="connsiteX180" fmla="*/ 1726469 w 2713023"/>
              <a:gd name="connsiteY180" fmla="*/ 164426 h 2713023"/>
              <a:gd name="connsiteX181" fmla="*/ 1808682 w 2713023"/>
              <a:gd name="connsiteY181" fmla="*/ 164426 h 2713023"/>
              <a:gd name="connsiteX182" fmla="*/ 1808682 w 2713023"/>
              <a:gd name="connsiteY182" fmla="*/ 246638 h 2713023"/>
              <a:gd name="connsiteX183" fmla="*/ 1726469 w 2713023"/>
              <a:gd name="connsiteY183" fmla="*/ 246638 h 2713023"/>
              <a:gd name="connsiteX184" fmla="*/ 1890895 w 2713023"/>
              <a:gd name="connsiteY184" fmla="*/ 164426 h 2713023"/>
              <a:gd name="connsiteX185" fmla="*/ 1973108 w 2713023"/>
              <a:gd name="connsiteY185" fmla="*/ 164426 h 2713023"/>
              <a:gd name="connsiteX186" fmla="*/ 1973108 w 2713023"/>
              <a:gd name="connsiteY186" fmla="*/ 246638 h 2713023"/>
              <a:gd name="connsiteX187" fmla="*/ 1890895 w 2713023"/>
              <a:gd name="connsiteY187" fmla="*/ 246638 h 2713023"/>
              <a:gd name="connsiteX188" fmla="*/ 2137534 w 2713023"/>
              <a:gd name="connsiteY188" fmla="*/ 164426 h 2713023"/>
              <a:gd name="connsiteX189" fmla="*/ 2219747 w 2713023"/>
              <a:gd name="connsiteY189" fmla="*/ 164426 h 2713023"/>
              <a:gd name="connsiteX190" fmla="*/ 2219747 w 2713023"/>
              <a:gd name="connsiteY190" fmla="*/ 246638 h 2713023"/>
              <a:gd name="connsiteX191" fmla="*/ 2137534 w 2713023"/>
              <a:gd name="connsiteY191" fmla="*/ 246638 h 2713023"/>
              <a:gd name="connsiteX192" fmla="*/ 2301959 w 2713023"/>
              <a:gd name="connsiteY192" fmla="*/ 164426 h 2713023"/>
              <a:gd name="connsiteX193" fmla="*/ 2384172 w 2713023"/>
              <a:gd name="connsiteY193" fmla="*/ 164426 h 2713023"/>
              <a:gd name="connsiteX194" fmla="*/ 2384172 w 2713023"/>
              <a:gd name="connsiteY194" fmla="*/ 246638 h 2713023"/>
              <a:gd name="connsiteX195" fmla="*/ 2301959 w 2713023"/>
              <a:gd name="connsiteY195" fmla="*/ 246638 h 2713023"/>
              <a:gd name="connsiteX196" fmla="*/ 2384172 w 2713023"/>
              <a:gd name="connsiteY196" fmla="*/ 164426 h 2713023"/>
              <a:gd name="connsiteX197" fmla="*/ 2466385 w 2713023"/>
              <a:gd name="connsiteY197" fmla="*/ 164426 h 2713023"/>
              <a:gd name="connsiteX198" fmla="*/ 2466385 w 2713023"/>
              <a:gd name="connsiteY198" fmla="*/ 246638 h 2713023"/>
              <a:gd name="connsiteX199" fmla="*/ 2384172 w 2713023"/>
              <a:gd name="connsiteY199" fmla="*/ 246638 h 2713023"/>
              <a:gd name="connsiteX200" fmla="*/ 2466385 w 2713023"/>
              <a:gd name="connsiteY200" fmla="*/ 164426 h 2713023"/>
              <a:gd name="connsiteX201" fmla="*/ 2548598 w 2713023"/>
              <a:gd name="connsiteY201" fmla="*/ 164426 h 2713023"/>
              <a:gd name="connsiteX202" fmla="*/ 2548598 w 2713023"/>
              <a:gd name="connsiteY202" fmla="*/ 246638 h 2713023"/>
              <a:gd name="connsiteX203" fmla="*/ 2466385 w 2713023"/>
              <a:gd name="connsiteY203" fmla="*/ 246638 h 2713023"/>
              <a:gd name="connsiteX204" fmla="*/ 2630811 w 2713023"/>
              <a:gd name="connsiteY204" fmla="*/ 164426 h 2713023"/>
              <a:gd name="connsiteX205" fmla="*/ 2713023 w 2713023"/>
              <a:gd name="connsiteY205" fmla="*/ 164426 h 2713023"/>
              <a:gd name="connsiteX206" fmla="*/ 2713023 w 2713023"/>
              <a:gd name="connsiteY206" fmla="*/ 246638 h 2713023"/>
              <a:gd name="connsiteX207" fmla="*/ 2630811 w 2713023"/>
              <a:gd name="connsiteY207" fmla="*/ 246638 h 2713023"/>
              <a:gd name="connsiteX208" fmla="*/ 0 w 2713023"/>
              <a:gd name="connsiteY208" fmla="*/ 246638 h 2713023"/>
              <a:gd name="connsiteX209" fmla="*/ 82213 w 2713023"/>
              <a:gd name="connsiteY209" fmla="*/ 246638 h 2713023"/>
              <a:gd name="connsiteX210" fmla="*/ 82213 w 2713023"/>
              <a:gd name="connsiteY210" fmla="*/ 328851 h 2713023"/>
              <a:gd name="connsiteX211" fmla="*/ 0 w 2713023"/>
              <a:gd name="connsiteY211" fmla="*/ 328851 h 2713023"/>
              <a:gd name="connsiteX212" fmla="*/ 164426 w 2713023"/>
              <a:gd name="connsiteY212" fmla="*/ 246638 h 2713023"/>
              <a:gd name="connsiteX213" fmla="*/ 246638 w 2713023"/>
              <a:gd name="connsiteY213" fmla="*/ 246638 h 2713023"/>
              <a:gd name="connsiteX214" fmla="*/ 246638 w 2713023"/>
              <a:gd name="connsiteY214" fmla="*/ 328851 h 2713023"/>
              <a:gd name="connsiteX215" fmla="*/ 164426 w 2713023"/>
              <a:gd name="connsiteY215" fmla="*/ 328851 h 2713023"/>
              <a:gd name="connsiteX216" fmla="*/ 246638 w 2713023"/>
              <a:gd name="connsiteY216" fmla="*/ 246638 h 2713023"/>
              <a:gd name="connsiteX217" fmla="*/ 328851 w 2713023"/>
              <a:gd name="connsiteY217" fmla="*/ 246638 h 2713023"/>
              <a:gd name="connsiteX218" fmla="*/ 328851 w 2713023"/>
              <a:gd name="connsiteY218" fmla="*/ 328851 h 2713023"/>
              <a:gd name="connsiteX219" fmla="*/ 246638 w 2713023"/>
              <a:gd name="connsiteY219" fmla="*/ 328851 h 2713023"/>
              <a:gd name="connsiteX220" fmla="*/ 328851 w 2713023"/>
              <a:gd name="connsiteY220" fmla="*/ 246638 h 2713023"/>
              <a:gd name="connsiteX221" fmla="*/ 411064 w 2713023"/>
              <a:gd name="connsiteY221" fmla="*/ 246638 h 2713023"/>
              <a:gd name="connsiteX222" fmla="*/ 411064 w 2713023"/>
              <a:gd name="connsiteY222" fmla="*/ 328851 h 2713023"/>
              <a:gd name="connsiteX223" fmla="*/ 328851 w 2713023"/>
              <a:gd name="connsiteY223" fmla="*/ 328851 h 2713023"/>
              <a:gd name="connsiteX224" fmla="*/ 493277 w 2713023"/>
              <a:gd name="connsiteY224" fmla="*/ 246638 h 2713023"/>
              <a:gd name="connsiteX225" fmla="*/ 575490 w 2713023"/>
              <a:gd name="connsiteY225" fmla="*/ 246638 h 2713023"/>
              <a:gd name="connsiteX226" fmla="*/ 575490 w 2713023"/>
              <a:gd name="connsiteY226" fmla="*/ 328851 h 2713023"/>
              <a:gd name="connsiteX227" fmla="*/ 493277 w 2713023"/>
              <a:gd name="connsiteY227" fmla="*/ 328851 h 2713023"/>
              <a:gd name="connsiteX228" fmla="*/ 822128 w 2713023"/>
              <a:gd name="connsiteY228" fmla="*/ 246638 h 2713023"/>
              <a:gd name="connsiteX229" fmla="*/ 904341 w 2713023"/>
              <a:gd name="connsiteY229" fmla="*/ 246638 h 2713023"/>
              <a:gd name="connsiteX230" fmla="*/ 904341 w 2713023"/>
              <a:gd name="connsiteY230" fmla="*/ 328851 h 2713023"/>
              <a:gd name="connsiteX231" fmla="*/ 822128 w 2713023"/>
              <a:gd name="connsiteY231" fmla="*/ 328851 h 2713023"/>
              <a:gd name="connsiteX232" fmla="*/ 1150980 w 2713023"/>
              <a:gd name="connsiteY232" fmla="*/ 246638 h 2713023"/>
              <a:gd name="connsiteX233" fmla="*/ 1233193 w 2713023"/>
              <a:gd name="connsiteY233" fmla="*/ 246638 h 2713023"/>
              <a:gd name="connsiteX234" fmla="*/ 1233193 w 2713023"/>
              <a:gd name="connsiteY234" fmla="*/ 328851 h 2713023"/>
              <a:gd name="connsiteX235" fmla="*/ 1150980 w 2713023"/>
              <a:gd name="connsiteY235" fmla="*/ 328851 h 2713023"/>
              <a:gd name="connsiteX236" fmla="*/ 1233193 w 2713023"/>
              <a:gd name="connsiteY236" fmla="*/ 246638 h 2713023"/>
              <a:gd name="connsiteX237" fmla="*/ 1315405 w 2713023"/>
              <a:gd name="connsiteY237" fmla="*/ 246638 h 2713023"/>
              <a:gd name="connsiteX238" fmla="*/ 1315405 w 2713023"/>
              <a:gd name="connsiteY238" fmla="*/ 328851 h 2713023"/>
              <a:gd name="connsiteX239" fmla="*/ 1233193 w 2713023"/>
              <a:gd name="connsiteY239" fmla="*/ 328851 h 2713023"/>
              <a:gd name="connsiteX240" fmla="*/ 1479831 w 2713023"/>
              <a:gd name="connsiteY240" fmla="*/ 246638 h 2713023"/>
              <a:gd name="connsiteX241" fmla="*/ 1562044 w 2713023"/>
              <a:gd name="connsiteY241" fmla="*/ 246638 h 2713023"/>
              <a:gd name="connsiteX242" fmla="*/ 1562044 w 2713023"/>
              <a:gd name="connsiteY242" fmla="*/ 328851 h 2713023"/>
              <a:gd name="connsiteX243" fmla="*/ 1479831 w 2713023"/>
              <a:gd name="connsiteY243" fmla="*/ 328851 h 2713023"/>
              <a:gd name="connsiteX244" fmla="*/ 1726469 w 2713023"/>
              <a:gd name="connsiteY244" fmla="*/ 246638 h 2713023"/>
              <a:gd name="connsiteX245" fmla="*/ 1808682 w 2713023"/>
              <a:gd name="connsiteY245" fmla="*/ 246638 h 2713023"/>
              <a:gd name="connsiteX246" fmla="*/ 1808682 w 2713023"/>
              <a:gd name="connsiteY246" fmla="*/ 328851 h 2713023"/>
              <a:gd name="connsiteX247" fmla="*/ 1726469 w 2713023"/>
              <a:gd name="connsiteY247" fmla="*/ 328851 h 2713023"/>
              <a:gd name="connsiteX248" fmla="*/ 1808682 w 2713023"/>
              <a:gd name="connsiteY248" fmla="*/ 246638 h 2713023"/>
              <a:gd name="connsiteX249" fmla="*/ 1890895 w 2713023"/>
              <a:gd name="connsiteY249" fmla="*/ 246638 h 2713023"/>
              <a:gd name="connsiteX250" fmla="*/ 1890895 w 2713023"/>
              <a:gd name="connsiteY250" fmla="*/ 328851 h 2713023"/>
              <a:gd name="connsiteX251" fmla="*/ 1808682 w 2713023"/>
              <a:gd name="connsiteY251" fmla="*/ 328851 h 2713023"/>
              <a:gd name="connsiteX252" fmla="*/ 1890895 w 2713023"/>
              <a:gd name="connsiteY252" fmla="*/ 246638 h 2713023"/>
              <a:gd name="connsiteX253" fmla="*/ 1973108 w 2713023"/>
              <a:gd name="connsiteY253" fmla="*/ 246638 h 2713023"/>
              <a:gd name="connsiteX254" fmla="*/ 1973108 w 2713023"/>
              <a:gd name="connsiteY254" fmla="*/ 328851 h 2713023"/>
              <a:gd name="connsiteX255" fmla="*/ 1890895 w 2713023"/>
              <a:gd name="connsiteY255" fmla="*/ 328851 h 2713023"/>
              <a:gd name="connsiteX256" fmla="*/ 1973108 w 2713023"/>
              <a:gd name="connsiteY256" fmla="*/ 246638 h 2713023"/>
              <a:gd name="connsiteX257" fmla="*/ 2055321 w 2713023"/>
              <a:gd name="connsiteY257" fmla="*/ 246638 h 2713023"/>
              <a:gd name="connsiteX258" fmla="*/ 2055321 w 2713023"/>
              <a:gd name="connsiteY258" fmla="*/ 328851 h 2713023"/>
              <a:gd name="connsiteX259" fmla="*/ 1973108 w 2713023"/>
              <a:gd name="connsiteY259" fmla="*/ 328851 h 2713023"/>
              <a:gd name="connsiteX260" fmla="*/ 2137534 w 2713023"/>
              <a:gd name="connsiteY260" fmla="*/ 246638 h 2713023"/>
              <a:gd name="connsiteX261" fmla="*/ 2219747 w 2713023"/>
              <a:gd name="connsiteY261" fmla="*/ 246638 h 2713023"/>
              <a:gd name="connsiteX262" fmla="*/ 2219747 w 2713023"/>
              <a:gd name="connsiteY262" fmla="*/ 328851 h 2713023"/>
              <a:gd name="connsiteX263" fmla="*/ 2137534 w 2713023"/>
              <a:gd name="connsiteY263" fmla="*/ 328851 h 2713023"/>
              <a:gd name="connsiteX264" fmla="*/ 2301959 w 2713023"/>
              <a:gd name="connsiteY264" fmla="*/ 246638 h 2713023"/>
              <a:gd name="connsiteX265" fmla="*/ 2384172 w 2713023"/>
              <a:gd name="connsiteY265" fmla="*/ 246638 h 2713023"/>
              <a:gd name="connsiteX266" fmla="*/ 2384172 w 2713023"/>
              <a:gd name="connsiteY266" fmla="*/ 328851 h 2713023"/>
              <a:gd name="connsiteX267" fmla="*/ 2301959 w 2713023"/>
              <a:gd name="connsiteY267" fmla="*/ 328851 h 2713023"/>
              <a:gd name="connsiteX268" fmla="*/ 2384172 w 2713023"/>
              <a:gd name="connsiteY268" fmla="*/ 246638 h 2713023"/>
              <a:gd name="connsiteX269" fmla="*/ 2466385 w 2713023"/>
              <a:gd name="connsiteY269" fmla="*/ 246638 h 2713023"/>
              <a:gd name="connsiteX270" fmla="*/ 2466385 w 2713023"/>
              <a:gd name="connsiteY270" fmla="*/ 328851 h 2713023"/>
              <a:gd name="connsiteX271" fmla="*/ 2384172 w 2713023"/>
              <a:gd name="connsiteY271" fmla="*/ 328851 h 2713023"/>
              <a:gd name="connsiteX272" fmla="*/ 2466385 w 2713023"/>
              <a:gd name="connsiteY272" fmla="*/ 246638 h 2713023"/>
              <a:gd name="connsiteX273" fmla="*/ 2548598 w 2713023"/>
              <a:gd name="connsiteY273" fmla="*/ 246638 h 2713023"/>
              <a:gd name="connsiteX274" fmla="*/ 2548598 w 2713023"/>
              <a:gd name="connsiteY274" fmla="*/ 328851 h 2713023"/>
              <a:gd name="connsiteX275" fmla="*/ 2466385 w 2713023"/>
              <a:gd name="connsiteY275" fmla="*/ 328851 h 2713023"/>
              <a:gd name="connsiteX276" fmla="*/ 2630811 w 2713023"/>
              <a:gd name="connsiteY276" fmla="*/ 246638 h 2713023"/>
              <a:gd name="connsiteX277" fmla="*/ 2713023 w 2713023"/>
              <a:gd name="connsiteY277" fmla="*/ 246638 h 2713023"/>
              <a:gd name="connsiteX278" fmla="*/ 2713023 w 2713023"/>
              <a:gd name="connsiteY278" fmla="*/ 328851 h 2713023"/>
              <a:gd name="connsiteX279" fmla="*/ 2630811 w 2713023"/>
              <a:gd name="connsiteY279" fmla="*/ 328851 h 2713023"/>
              <a:gd name="connsiteX280" fmla="*/ 0 w 2713023"/>
              <a:gd name="connsiteY280" fmla="*/ 328851 h 2713023"/>
              <a:gd name="connsiteX281" fmla="*/ 82213 w 2713023"/>
              <a:gd name="connsiteY281" fmla="*/ 328851 h 2713023"/>
              <a:gd name="connsiteX282" fmla="*/ 82213 w 2713023"/>
              <a:gd name="connsiteY282" fmla="*/ 411064 h 2713023"/>
              <a:gd name="connsiteX283" fmla="*/ 0 w 2713023"/>
              <a:gd name="connsiteY283" fmla="*/ 411064 h 2713023"/>
              <a:gd name="connsiteX284" fmla="*/ 164426 w 2713023"/>
              <a:gd name="connsiteY284" fmla="*/ 328851 h 2713023"/>
              <a:gd name="connsiteX285" fmla="*/ 246638 w 2713023"/>
              <a:gd name="connsiteY285" fmla="*/ 328851 h 2713023"/>
              <a:gd name="connsiteX286" fmla="*/ 246638 w 2713023"/>
              <a:gd name="connsiteY286" fmla="*/ 411064 h 2713023"/>
              <a:gd name="connsiteX287" fmla="*/ 164426 w 2713023"/>
              <a:gd name="connsiteY287" fmla="*/ 411064 h 2713023"/>
              <a:gd name="connsiteX288" fmla="*/ 246638 w 2713023"/>
              <a:gd name="connsiteY288" fmla="*/ 328851 h 2713023"/>
              <a:gd name="connsiteX289" fmla="*/ 328851 w 2713023"/>
              <a:gd name="connsiteY289" fmla="*/ 328851 h 2713023"/>
              <a:gd name="connsiteX290" fmla="*/ 328851 w 2713023"/>
              <a:gd name="connsiteY290" fmla="*/ 411064 h 2713023"/>
              <a:gd name="connsiteX291" fmla="*/ 246638 w 2713023"/>
              <a:gd name="connsiteY291" fmla="*/ 411064 h 2713023"/>
              <a:gd name="connsiteX292" fmla="*/ 328851 w 2713023"/>
              <a:gd name="connsiteY292" fmla="*/ 328851 h 2713023"/>
              <a:gd name="connsiteX293" fmla="*/ 411064 w 2713023"/>
              <a:gd name="connsiteY293" fmla="*/ 328851 h 2713023"/>
              <a:gd name="connsiteX294" fmla="*/ 411064 w 2713023"/>
              <a:gd name="connsiteY294" fmla="*/ 411064 h 2713023"/>
              <a:gd name="connsiteX295" fmla="*/ 328851 w 2713023"/>
              <a:gd name="connsiteY295" fmla="*/ 411064 h 2713023"/>
              <a:gd name="connsiteX296" fmla="*/ 493277 w 2713023"/>
              <a:gd name="connsiteY296" fmla="*/ 328851 h 2713023"/>
              <a:gd name="connsiteX297" fmla="*/ 575490 w 2713023"/>
              <a:gd name="connsiteY297" fmla="*/ 328851 h 2713023"/>
              <a:gd name="connsiteX298" fmla="*/ 575490 w 2713023"/>
              <a:gd name="connsiteY298" fmla="*/ 411064 h 2713023"/>
              <a:gd name="connsiteX299" fmla="*/ 493277 w 2713023"/>
              <a:gd name="connsiteY299" fmla="*/ 411064 h 2713023"/>
              <a:gd name="connsiteX300" fmla="*/ 657703 w 2713023"/>
              <a:gd name="connsiteY300" fmla="*/ 328851 h 2713023"/>
              <a:gd name="connsiteX301" fmla="*/ 739915 w 2713023"/>
              <a:gd name="connsiteY301" fmla="*/ 328851 h 2713023"/>
              <a:gd name="connsiteX302" fmla="*/ 739915 w 2713023"/>
              <a:gd name="connsiteY302" fmla="*/ 411064 h 2713023"/>
              <a:gd name="connsiteX303" fmla="*/ 657703 w 2713023"/>
              <a:gd name="connsiteY303" fmla="*/ 411064 h 2713023"/>
              <a:gd name="connsiteX304" fmla="*/ 822128 w 2713023"/>
              <a:gd name="connsiteY304" fmla="*/ 328851 h 2713023"/>
              <a:gd name="connsiteX305" fmla="*/ 904341 w 2713023"/>
              <a:gd name="connsiteY305" fmla="*/ 328851 h 2713023"/>
              <a:gd name="connsiteX306" fmla="*/ 904341 w 2713023"/>
              <a:gd name="connsiteY306" fmla="*/ 411064 h 2713023"/>
              <a:gd name="connsiteX307" fmla="*/ 822128 w 2713023"/>
              <a:gd name="connsiteY307" fmla="*/ 411064 h 2713023"/>
              <a:gd name="connsiteX308" fmla="*/ 904341 w 2713023"/>
              <a:gd name="connsiteY308" fmla="*/ 328851 h 2713023"/>
              <a:gd name="connsiteX309" fmla="*/ 986554 w 2713023"/>
              <a:gd name="connsiteY309" fmla="*/ 328851 h 2713023"/>
              <a:gd name="connsiteX310" fmla="*/ 986554 w 2713023"/>
              <a:gd name="connsiteY310" fmla="*/ 411064 h 2713023"/>
              <a:gd name="connsiteX311" fmla="*/ 904341 w 2713023"/>
              <a:gd name="connsiteY311" fmla="*/ 411064 h 2713023"/>
              <a:gd name="connsiteX312" fmla="*/ 986554 w 2713023"/>
              <a:gd name="connsiteY312" fmla="*/ 328851 h 2713023"/>
              <a:gd name="connsiteX313" fmla="*/ 1068767 w 2713023"/>
              <a:gd name="connsiteY313" fmla="*/ 328851 h 2713023"/>
              <a:gd name="connsiteX314" fmla="*/ 1068767 w 2713023"/>
              <a:gd name="connsiteY314" fmla="*/ 411064 h 2713023"/>
              <a:gd name="connsiteX315" fmla="*/ 986554 w 2713023"/>
              <a:gd name="connsiteY315" fmla="*/ 411064 h 2713023"/>
              <a:gd name="connsiteX316" fmla="*/ 1644257 w 2713023"/>
              <a:gd name="connsiteY316" fmla="*/ 328851 h 2713023"/>
              <a:gd name="connsiteX317" fmla="*/ 1726469 w 2713023"/>
              <a:gd name="connsiteY317" fmla="*/ 328851 h 2713023"/>
              <a:gd name="connsiteX318" fmla="*/ 1726469 w 2713023"/>
              <a:gd name="connsiteY318" fmla="*/ 411064 h 2713023"/>
              <a:gd name="connsiteX319" fmla="*/ 1644257 w 2713023"/>
              <a:gd name="connsiteY319" fmla="*/ 411064 h 2713023"/>
              <a:gd name="connsiteX320" fmla="*/ 1726469 w 2713023"/>
              <a:gd name="connsiteY320" fmla="*/ 328851 h 2713023"/>
              <a:gd name="connsiteX321" fmla="*/ 1808682 w 2713023"/>
              <a:gd name="connsiteY321" fmla="*/ 328851 h 2713023"/>
              <a:gd name="connsiteX322" fmla="*/ 1808682 w 2713023"/>
              <a:gd name="connsiteY322" fmla="*/ 411064 h 2713023"/>
              <a:gd name="connsiteX323" fmla="*/ 1726469 w 2713023"/>
              <a:gd name="connsiteY323" fmla="*/ 411064 h 2713023"/>
              <a:gd name="connsiteX324" fmla="*/ 1808682 w 2713023"/>
              <a:gd name="connsiteY324" fmla="*/ 328851 h 2713023"/>
              <a:gd name="connsiteX325" fmla="*/ 1890895 w 2713023"/>
              <a:gd name="connsiteY325" fmla="*/ 328851 h 2713023"/>
              <a:gd name="connsiteX326" fmla="*/ 1890895 w 2713023"/>
              <a:gd name="connsiteY326" fmla="*/ 411064 h 2713023"/>
              <a:gd name="connsiteX327" fmla="*/ 1808682 w 2713023"/>
              <a:gd name="connsiteY327" fmla="*/ 411064 h 2713023"/>
              <a:gd name="connsiteX328" fmla="*/ 1890895 w 2713023"/>
              <a:gd name="connsiteY328" fmla="*/ 328851 h 2713023"/>
              <a:gd name="connsiteX329" fmla="*/ 1973108 w 2713023"/>
              <a:gd name="connsiteY329" fmla="*/ 328851 h 2713023"/>
              <a:gd name="connsiteX330" fmla="*/ 1973108 w 2713023"/>
              <a:gd name="connsiteY330" fmla="*/ 411064 h 2713023"/>
              <a:gd name="connsiteX331" fmla="*/ 1890895 w 2713023"/>
              <a:gd name="connsiteY331" fmla="*/ 411064 h 2713023"/>
              <a:gd name="connsiteX332" fmla="*/ 2137534 w 2713023"/>
              <a:gd name="connsiteY332" fmla="*/ 328851 h 2713023"/>
              <a:gd name="connsiteX333" fmla="*/ 2219747 w 2713023"/>
              <a:gd name="connsiteY333" fmla="*/ 328851 h 2713023"/>
              <a:gd name="connsiteX334" fmla="*/ 2219747 w 2713023"/>
              <a:gd name="connsiteY334" fmla="*/ 411064 h 2713023"/>
              <a:gd name="connsiteX335" fmla="*/ 2137534 w 2713023"/>
              <a:gd name="connsiteY335" fmla="*/ 411064 h 2713023"/>
              <a:gd name="connsiteX336" fmla="*/ 2301959 w 2713023"/>
              <a:gd name="connsiteY336" fmla="*/ 328851 h 2713023"/>
              <a:gd name="connsiteX337" fmla="*/ 2384172 w 2713023"/>
              <a:gd name="connsiteY337" fmla="*/ 328851 h 2713023"/>
              <a:gd name="connsiteX338" fmla="*/ 2384172 w 2713023"/>
              <a:gd name="connsiteY338" fmla="*/ 411064 h 2713023"/>
              <a:gd name="connsiteX339" fmla="*/ 2301959 w 2713023"/>
              <a:gd name="connsiteY339" fmla="*/ 411064 h 2713023"/>
              <a:gd name="connsiteX340" fmla="*/ 2384172 w 2713023"/>
              <a:gd name="connsiteY340" fmla="*/ 328851 h 2713023"/>
              <a:gd name="connsiteX341" fmla="*/ 2466385 w 2713023"/>
              <a:gd name="connsiteY341" fmla="*/ 328851 h 2713023"/>
              <a:gd name="connsiteX342" fmla="*/ 2466385 w 2713023"/>
              <a:gd name="connsiteY342" fmla="*/ 411064 h 2713023"/>
              <a:gd name="connsiteX343" fmla="*/ 2384172 w 2713023"/>
              <a:gd name="connsiteY343" fmla="*/ 411064 h 2713023"/>
              <a:gd name="connsiteX344" fmla="*/ 2466385 w 2713023"/>
              <a:gd name="connsiteY344" fmla="*/ 328851 h 2713023"/>
              <a:gd name="connsiteX345" fmla="*/ 2548598 w 2713023"/>
              <a:gd name="connsiteY345" fmla="*/ 328851 h 2713023"/>
              <a:gd name="connsiteX346" fmla="*/ 2548598 w 2713023"/>
              <a:gd name="connsiteY346" fmla="*/ 411064 h 2713023"/>
              <a:gd name="connsiteX347" fmla="*/ 2466385 w 2713023"/>
              <a:gd name="connsiteY347" fmla="*/ 411064 h 2713023"/>
              <a:gd name="connsiteX348" fmla="*/ 2630811 w 2713023"/>
              <a:gd name="connsiteY348" fmla="*/ 328851 h 2713023"/>
              <a:gd name="connsiteX349" fmla="*/ 2713023 w 2713023"/>
              <a:gd name="connsiteY349" fmla="*/ 328851 h 2713023"/>
              <a:gd name="connsiteX350" fmla="*/ 2713023 w 2713023"/>
              <a:gd name="connsiteY350" fmla="*/ 411064 h 2713023"/>
              <a:gd name="connsiteX351" fmla="*/ 2630811 w 2713023"/>
              <a:gd name="connsiteY351" fmla="*/ 411064 h 2713023"/>
              <a:gd name="connsiteX352" fmla="*/ 0 w 2713023"/>
              <a:gd name="connsiteY352" fmla="*/ 411064 h 2713023"/>
              <a:gd name="connsiteX353" fmla="*/ 82213 w 2713023"/>
              <a:gd name="connsiteY353" fmla="*/ 411064 h 2713023"/>
              <a:gd name="connsiteX354" fmla="*/ 82213 w 2713023"/>
              <a:gd name="connsiteY354" fmla="*/ 493277 h 2713023"/>
              <a:gd name="connsiteX355" fmla="*/ 0 w 2713023"/>
              <a:gd name="connsiteY355" fmla="*/ 493277 h 2713023"/>
              <a:gd name="connsiteX356" fmla="*/ 493277 w 2713023"/>
              <a:gd name="connsiteY356" fmla="*/ 411064 h 2713023"/>
              <a:gd name="connsiteX357" fmla="*/ 575490 w 2713023"/>
              <a:gd name="connsiteY357" fmla="*/ 411064 h 2713023"/>
              <a:gd name="connsiteX358" fmla="*/ 575490 w 2713023"/>
              <a:gd name="connsiteY358" fmla="*/ 493277 h 2713023"/>
              <a:gd name="connsiteX359" fmla="*/ 493277 w 2713023"/>
              <a:gd name="connsiteY359" fmla="*/ 493277 h 2713023"/>
              <a:gd name="connsiteX360" fmla="*/ 657703 w 2713023"/>
              <a:gd name="connsiteY360" fmla="*/ 411064 h 2713023"/>
              <a:gd name="connsiteX361" fmla="*/ 739915 w 2713023"/>
              <a:gd name="connsiteY361" fmla="*/ 411064 h 2713023"/>
              <a:gd name="connsiteX362" fmla="*/ 739915 w 2713023"/>
              <a:gd name="connsiteY362" fmla="*/ 493277 h 2713023"/>
              <a:gd name="connsiteX363" fmla="*/ 657703 w 2713023"/>
              <a:gd name="connsiteY363" fmla="*/ 493277 h 2713023"/>
              <a:gd name="connsiteX364" fmla="*/ 986554 w 2713023"/>
              <a:gd name="connsiteY364" fmla="*/ 411064 h 2713023"/>
              <a:gd name="connsiteX365" fmla="*/ 1068767 w 2713023"/>
              <a:gd name="connsiteY365" fmla="*/ 411064 h 2713023"/>
              <a:gd name="connsiteX366" fmla="*/ 1068767 w 2713023"/>
              <a:gd name="connsiteY366" fmla="*/ 493277 h 2713023"/>
              <a:gd name="connsiteX367" fmla="*/ 986554 w 2713023"/>
              <a:gd name="connsiteY367" fmla="*/ 493277 h 2713023"/>
              <a:gd name="connsiteX368" fmla="*/ 1562044 w 2713023"/>
              <a:gd name="connsiteY368" fmla="*/ 411064 h 2713023"/>
              <a:gd name="connsiteX369" fmla="*/ 1644257 w 2713023"/>
              <a:gd name="connsiteY369" fmla="*/ 411064 h 2713023"/>
              <a:gd name="connsiteX370" fmla="*/ 1644257 w 2713023"/>
              <a:gd name="connsiteY370" fmla="*/ 493277 h 2713023"/>
              <a:gd name="connsiteX371" fmla="*/ 1562044 w 2713023"/>
              <a:gd name="connsiteY371" fmla="*/ 493277 h 2713023"/>
              <a:gd name="connsiteX372" fmla="*/ 1726469 w 2713023"/>
              <a:gd name="connsiteY372" fmla="*/ 411064 h 2713023"/>
              <a:gd name="connsiteX373" fmla="*/ 1808682 w 2713023"/>
              <a:gd name="connsiteY373" fmla="*/ 411064 h 2713023"/>
              <a:gd name="connsiteX374" fmla="*/ 1808682 w 2713023"/>
              <a:gd name="connsiteY374" fmla="*/ 493277 h 2713023"/>
              <a:gd name="connsiteX375" fmla="*/ 1726469 w 2713023"/>
              <a:gd name="connsiteY375" fmla="*/ 493277 h 2713023"/>
              <a:gd name="connsiteX376" fmla="*/ 1808682 w 2713023"/>
              <a:gd name="connsiteY376" fmla="*/ 411064 h 2713023"/>
              <a:gd name="connsiteX377" fmla="*/ 1890895 w 2713023"/>
              <a:gd name="connsiteY377" fmla="*/ 411064 h 2713023"/>
              <a:gd name="connsiteX378" fmla="*/ 1890895 w 2713023"/>
              <a:gd name="connsiteY378" fmla="*/ 493277 h 2713023"/>
              <a:gd name="connsiteX379" fmla="*/ 1808682 w 2713023"/>
              <a:gd name="connsiteY379" fmla="*/ 493277 h 2713023"/>
              <a:gd name="connsiteX380" fmla="*/ 2137534 w 2713023"/>
              <a:gd name="connsiteY380" fmla="*/ 411064 h 2713023"/>
              <a:gd name="connsiteX381" fmla="*/ 2219747 w 2713023"/>
              <a:gd name="connsiteY381" fmla="*/ 411064 h 2713023"/>
              <a:gd name="connsiteX382" fmla="*/ 2219747 w 2713023"/>
              <a:gd name="connsiteY382" fmla="*/ 493277 h 2713023"/>
              <a:gd name="connsiteX383" fmla="*/ 2137534 w 2713023"/>
              <a:gd name="connsiteY383" fmla="*/ 493277 h 2713023"/>
              <a:gd name="connsiteX384" fmla="*/ 2630811 w 2713023"/>
              <a:gd name="connsiteY384" fmla="*/ 411064 h 2713023"/>
              <a:gd name="connsiteX385" fmla="*/ 2713023 w 2713023"/>
              <a:gd name="connsiteY385" fmla="*/ 411064 h 2713023"/>
              <a:gd name="connsiteX386" fmla="*/ 2713023 w 2713023"/>
              <a:gd name="connsiteY386" fmla="*/ 493277 h 2713023"/>
              <a:gd name="connsiteX387" fmla="*/ 2630811 w 2713023"/>
              <a:gd name="connsiteY387" fmla="*/ 493277 h 2713023"/>
              <a:gd name="connsiteX388" fmla="*/ 0 w 2713023"/>
              <a:gd name="connsiteY388" fmla="*/ 493277 h 2713023"/>
              <a:gd name="connsiteX389" fmla="*/ 82213 w 2713023"/>
              <a:gd name="connsiteY389" fmla="*/ 493277 h 2713023"/>
              <a:gd name="connsiteX390" fmla="*/ 82213 w 2713023"/>
              <a:gd name="connsiteY390" fmla="*/ 575490 h 2713023"/>
              <a:gd name="connsiteX391" fmla="*/ 0 w 2713023"/>
              <a:gd name="connsiteY391" fmla="*/ 575490 h 2713023"/>
              <a:gd name="connsiteX392" fmla="*/ 82213 w 2713023"/>
              <a:gd name="connsiteY392" fmla="*/ 493277 h 2713023"/>
              <a:gd name="connsiteX393" fmla="*/ 164426 w 2713023"/>
              <a:gd name="connsiteY393" fmla="*/ 493277 h 2713023"/>
              <a:gd name="connsiteX394" fmla="*/ 164426 w 2713023"/>
              <a:gd name="connsiteY394" fmla="*/ 575490 h 2713023"/>
              <a:gd name="connsiteX395" fmla="*/ 82213 w 2713023"/>
              <a:gd name="connsiteY395" fmla="*/ 575490 h 2713023"/>
              <a:gd name="connsiteX396" fmla="*/ 164426 w 2713023"/>
              <a:gd name="connsiteY396" fmla="*/ 493277 h 2713023"/>
              <a:gd name="connsiteX397" fmla="*/ 246638 w 2713023"/>
              <a:gd name="connsiteY397" fmla="*/ 493277 h 2713023"/>
              <a:gd name="connsiteX398" fmla="*/ 246638 w 2713023"/>
              <a:gd name="connsiteY398" fmla="*/ 575490 h 2713023"/>
              <a:gd name="connsiteX399" fmla="*/ 164426 w 2713023"/>
              <a:gd name="connsiteY399" fmla="*/ 575490 h 2713023"/>
              <a:gd name="connsiteX400" fmla="*/ 246638 w 2713023"/>
              <a:gd name="connsiteY400" fmla="*/ 493277 h 2713023"/>
              <a:gd name="connsiteX401" fmla="*/ 328851 w 2713023"/>
              <a:gd name="connsiteY401" fmla="*/ 493277 h 2713023"/>
              <a:gd name="connsiteX402" fmla="*/ 328851 w 2713023"/>
              <a:gd name="connsiteY402" fmla="*/ 575490 h 2713023"/>
              <a:gd name="connsiteX403" fmla="*/ 246638 w 2713023"/>
              <a:gd name="connsiteY403" fmla="*/ 575490 h 2713023"/>
              <a:gd name="connsiteX404" fmla="*/ 328851 w 2713023"/>
              <a:gd name="connsiteY404" fmla="*/ 493277 h 2713023"/>
              <a:gd name="connsiteX405" fmla="*/ 411064 w 2713023"/>
              <a:gd name="connsiteY405" fmla="*/ 493277 h 2713023"/>
              <a:gd name="connsiteX406" fmla="*/ 411064 w 2713023"/>
              <a:gd name="connsiteY406" fmla="*/ 575490 h 2713023"/>
              <a:gd name="connsiteX407" fmla="*/ 328851 w 2713023"/>
              <a:gd name="connsiteY407" fmla="*/ 575490 h 2713023"/>
              <a:gd name="connsiteX408" fmla="*/ 411064 w 2713023"/>
              <a:gd name="connsiteY408" fmla="*/ 493277 h 2713023"/>
              <a:gd name="connsiteX409" fmla="*/ 493277 w 2713023"/>
              <a:gd name="connsiteY409" fmla="*/ 493277 h 2713023"/>
              <a:gd name="connsiteX410" fmla="*/ 493277 w 2713023"/>
              <a:gd name="connsiteY410" fmla="*/ 575490 h 2713023"/>
              <a:gd name="connsiteX411" fmla="*/ 411064 w 2713023"/>
              <a:gd name="connsiteY411" fmla="*/ 575490 h 2713023"/>
              <a:gd name="connsiteX412" fmla="*/ 493277 w 2713023"/>
              <a:gd name="connsiteY412" fmla="*/ 493277 h 2713023"/>
              <a:gd name="connsiteX413" fmla="*/ 575490 w 2713023"/>
              <a:gd name="connsiteY413" fmla="*/ 493277 h 2713023"/>
              <a:gd name="connsiteX414" fmla="*/ 575490 w 2713023"/>
              <a:gd name="connsiteY414" fmla="*/ 575490 h 2713023"/>
              <a:gd name="connsiteX415" fmla="*/ 493277 w 2713023"/>
              <a:gd name="connsiteY415" fmla="*/ 575490 h 2713023"/>
              <a:gd name="connsiteX416" fmla="*/ 657703 w 2713023"/>
              <a:gd name="connsiteY416" fmla="*/ 493277 h 2713023"/>
              <a:gd name="connsiteX417" fmla="*/ 739915 w 2713023"/>
              <a:gd name="connsiteY417" fmla="*/ 493277 h 2713023"/>
              <a:gd name="connsiteX418" fmla="*/ 739915 w 2713023"/>
              <a:gd name="connsiteY418" fmla="*/ 575490 h 2713023"/>
              <a:gd name="connsiteX419" fmla="*/ 657703 w 2713023"/>
              <a:gd name="connsiteY419" fmla="*/ 575490 h 2713023"/>
              <a:gd name="connsiteX420" fmla="*/ 822128 w 2713023"/>
              <a:gd name="connsiteY420" fmla="*/ 493277 h 2713023"/>
              <a:gd name="connsiteX421" fmla="*/ 904341 w 2713023"/>
              <a:gd name="connsiteY421" fmla="*/ 493277 h 2713023"/>
              <a:gd name="connsiteX422" fmla="*/ 904341 w 2713023"/>
              <a:gd name="connsiteY422" fmla="*/ 575490 h 2713023"/>
              <a:gd name="connsiteX423" fmla="*/ 822128 w 2713023"/>
              <a:gd name="connsiteY423" fmla="*/ 575490 h 2713023"/>
              <a:gd name="connsiteX424" fmla="*/ 986554 w 2713023"/>
              <a:gd name="connsiteY424" fmla="*/ 493277 h 2713023"/>
              <a:gd name="connsiteX425" fmla="*/ 1068767 w 2713023"/>
              <a:gd name="connsiteY425" fmla="*/ 493277 h 2713023"/>
              <a:gd name="connsiteX426" fmla="*/ 1068767 w 2713023"/>
              <a:gd name="connsiteY426" fmla="*/ 575490 h 2713023"/>
              <a:gd name="connsiteX427" fmla="*/ 986554 w 2713023"/>
              <a:gd name="connsiteY427" fmla="*/ 575490 h 2713023"/>
              <a:gd name="connsiteX428" fmla="*/ 1150980 w 2713023"/>
              <a:gd name="connsiteY428" fmla="*/ 493277 h 2713023"/>
              <a:gd name="connsiteX429" fmla="*/ 1233193 w 2713023"/>
              <a:gd name="connsiteY429" fmla="*/ 493277 h 2713023"/>
              <a:gd name="connsiteX430" fmla="*/ 1233193 w 2713023"/>
              <a:gd name="connsiteY430" fmla="*/ 575490 h 2713023"/>
              <a:gd name="connsiteX431" fmla="*/ 1150980 w 2713023"/>
              <a:gd name="connsiteY431" fmla="*/ 575490 h 2713023"/>
              <a:gd name="connsiteX432" fmla="*/ 1315405 w 2713023"/>
              <a:gd name="connsiteY432" fmla="*/ 493277 h 2713023"/>
              <a:gd name="connsiteX433" fmla="*/ 1397618 w 2713023"/>
              <a:gd name="connsiteY433" fmla="*/ 493277 h 2713023"/>
              <a:gd name="connsiteX434" fmla="*/ 1397618 w 2713023"/>
              <a:gd name="connsiteY434" fmla="*/ 575490 h 2713023"/>
              <a:gd name="connsiteX435" fmla="*/ 1315405 w 2713023"/>
              <a:gd name="connsiteY435" fmla="*/ 575490 h 2713023"/>
              <a:gd name="connsiteX436" fmla="*/ 1479831 w 2713023"/>
              <a:gd name="connsiteY436" fmla="*/ 493277 h 2713023"/>
              <a:gd name="connsiteX437" fmla="*/ 1562044 w 2713023"/>
              <a:gd name="connsiteY437" fmla="*/ 493277 h 2713023"/>
              <a:gd name="connsiteX438" fmla="*/ 1562044 w 2713023"/>
              <a:gd name="connsiteY438" fmla="*/ 575490 h 2713023"/>
              <a:gd name="connsiteX439" fmla="*/ 1479831 w 2713023"/>
              <a:gd name="connsiteY439" fmla="*/ 575490 h 2713023"/>
              <a:gd name="connsiteX440" fmla="*/ 1644257 w 2713023"/>
              <a:gd name="connsiteY440" fmla="*/ 493277 h 2713023"/>
              <a:gd name="connsiteX441" fmla="*/ 1726469 w 2713023"/>
              <a:gd name="connsiteY441" fmla="*/ 493277 h 2713023"/>
              <a:gd name="connsiteX442" fmla="*/ 1726469 w 2713023"/>
              <a:gd name="connsiteY442" fmla="*/ 575490 h 2713023"/>
              <a:gd name="connsiteX443" fmla="*/ 1644257 w 2713023"/>
              <a:gd name="connsiteY443" fmla="*/ 575490 h 2713023"/>
              <a:gd name="connsiteX444" fmla="*/ 1808682 w 2713023"/>
              <a:gd name="connsiteY444" fmla="*/ 493277 h 2713023"/>
              <a:gd name="connsiteX445" fmla="*/ 1890895 w 2713023"/>
              <a:gd name="connsiteY445" fmla="*/ 493277 h 2713023"/>
              <a:gd name="connsiteX446" fmla="*/ 1890895 w 2713023"/>
              <a:gd name="connsiteY446" fmla="*/ 575490 h 2713023"/>
              <a:gd name="connsiteX447" fmla="*/ 1808682 w 2713023"/>
              <a:gd name="connsiteY447" fmla="*/ 575490 h 2713023"/>
              <a:gd name="connsiteX448" fmla="*/ 1973108 w 2713023"/>
              <a:gd name="connsiteY448" fmla="*/ 493277 h 2713023"/>
              <a:gd name="connsiteX449" fmla="*/ 2055321 w 2713023"/>
              <a:gd name="connsiteY449" fmla="*/ 493277 h 2713023"/>
              <a:gd name="connsiteX450" fmla="*/ 2055321 w 2713023"/>
              <a:gd name="connsiteY450" fmla="*/ 575490 h 2713023"/>
              <a:gd name="connsiteX451" fmla="*/ 1973108 w 2713023"/>
              <a:gd name="connsiteY451" fmla="*/ 575490 h 2713023"/>
              <a:gd name="connsiteX452" fmla="*/ 2137534 w 2713023"/>
              <a:gd name="connsiteY452" fmla="*/ 493277 h 2713023"/>
              <a:gd name="connsiteX453" fmla="*/ 2219747 w 2713023"/>
              <a:gd name="connsiteY453" fmla="*/ 493277 h 2713023"/>
              <a:gd name="connsiteX454" fmla="*/ 2219747 w 2713023"/>
              <a:gd name="connsiteY454" fmla="*/ 575490 h 2713023"/>
              <a:gd name="connsiteX455" fmla="*/ 2137534 w 2713023"/>
              <a:gd name="connsiteY455" fmla="*/ 575490 h 2713023"/>
              <a:gd name="connsiteX456" fmla="*/ 2219747 w 2713023"/>
              <a:gd name="connsiteY456" fmla="*/ 493277 h 2713023"/>
              <a:gd name="connsiteX457" fmla="*/ 2301959 w 2713023"/>
              <a:gd name="connsiteY457" fmla="*/ 493277 h 2713023"/>
              <a:gd name="connsiteX458" fmla="*/ 2301959 w 2713023"/>
              <a:gd name="connsiteY458" fmla="*/ 575490 h 2713023"/>
              <a:gd name="connsiteX459" fmla="*/ 2219747 w 2713023"/>
              <a:gd name="connsiteY459" fmla="*/ 575490 h 2713023"/>
              <a:gd name="connsiteX460" fmla="*/ 2301959 w 2713023"/>
              <a:gd name="connsiteY460" fmla="*/ 493277 h 2713023"/>
              <a:gd name="connsiteX461" fmla="*/ 2384172 w 2713023"/>
              <a:gd name="connsiteY461" fmla="*/ 493277 h 2713023"/>
              <a:gd name="connsiteX462" fmla="*/ 2384172 w 2713023"/>
              <a:gd name="connsiteY462" fmla="*/ 575490 h 2713023"/>
              <a:gd name="connsiteX463" fmla="*/ 2301959 w 2713023"/>
              <a:gd name="connsiteY463" fmla="*/ 575490 h 2713023"/>
              <a:gd name="connsiteX464" fmla="*/ 2384172 w 2713023"/>
              <a:gd name="connsiteY464" fmla="*/ 493277 h 2713023"/>
              <a:gd name="connsiteX465" fmla="*/ 2466385 w 2713023"/>
              <a:gd name="connsiteY465" fmla="*/ 493277 h 2713023"/>
              <a:gd name="connsiteX466" fmla="*/ 2466385 w 2713023"/>
              <a:gd name="connsiteY466" fmla="*/ 575490 h 2713023"/>
              <a:gd name="connsiteX467" fmla="*/ 2384172 w 2713023"/>
              <a:gd name="connsiteY467" fmla="*/ 575490 h 2713023"/>
              <a:gd name="connsiteX468" fmla="*/ 2466385 w 2713023"/>
              <a:gd name="connsiteY468" fmla="*/ 493277 h 2713023"/>
              <a:gd name="connsiteX469" fmla="*/ 2548598 w 2713023"/>
              <a:gd name="connsiteY469" fmla="*/ 493277 h 2713023"/>
              <a:gd name="connsiteX470" fmla="*/ 2548598 w 2713023"/>
              <a:gd name="connsiteY470" fmla="*/ 575490 h 2713023"/>
              <a:gd name="connsiteX471" fmla="*/ 2466385 w 2713023"/>
              <a:gd name="connsiteY471" fmla="*/ 575490 h 2713023"/>
              <a:gd name="connsiteX472" fmla="*/ 2548598 w 2713023"/>
              <a:gd name="connsiteY472" fmla="*/ 493277 h 2713023"/>
              <a:gd name="connsiteX473" fmla="*/ 2630811 w 2713023"/>
              <a:gd name="connsiteY473" fmla="*/ 493277 h 2713023"/>
              <a:gd name="connsiteX474" fmla="*/ 2630811 w 2713023"/>
              <a:gd name="connsiteY474" fmla="*/ 575490 h 2713023"/>
              <a:gd name="connsiteX475" fmla="*/ 2548598 w 2713023"/>
              <a:gd name="connsiteY475" fmla="*/ 575490 h 2713023"/>
              <a:gd name="connsiteX476" fmla="*/ 2630811 w 2713023"/>
              <a:gd name="connsiteY476" fmla="*/ 493277 h 2713023"/>
              <a:gd name="connsiteX477" fmla="*/ 2713023 w 2713023"/>
              <a:gd name="connsiteY477" fmla="*/ 493277 h 2713023"/>
              <a:gd name="connsiteX478" fmla="*/ 2713023 w 2713023"/>
              <a:gd name="connsiteY478" fmla="*/ 575490 h 2713023"/>
              <a:gd name="connsiteX479" fmla="*/ 2630811 w 2713023"/>
              <a:gd name="connsiteY479" fmla="*/ 575490 h 2713023"/>
              <a:gd name="connsiteX480" fmla="*/ 739915 w 2713023"/>
              <a:gd name="connsiteY480" fmla="*/ 575490 h 2713023"/>
              <a:gd name="connsiteX481" fmla="*/ 822128 w 2713023"/>
              <a:gd name="connsiteY481" fmla="*/ 575490 h 2713023"/>
              <a:gd name="connsiteX482" fmla="*/ 822128 w 2713023"/>
              <a:gd name="connsiteY482" fmla="*/ 657703 h 2713023"/>
              <a:gd name="connsiteX483" fmla="*/ 739915 w 2713023"/>
              <a:gd name="connsiteY483" fmla="*/ 657703 h 2713023"/>
              <a:gd name="connsiteX484" fmla="*/ 822128 w 2713023"/>
              <a:gd name="connsiteY484" fmla="*/ 575490 h 2713023"/>
              <a:gd name="connsiteX485" fmla="*/ 904341 w 2713023"/>
              <a:gd name="connsiteY485" fmla="*/ 575490 h 2713023"/>
              <a:gd name="connsiteX486" fmla="*/ 904341 w 2713023"/>
              <a:gd name="connsiteY486" fmla="*/ 657703 h 2713023"/>
              <a:gd name="connsiteX487" fmla="*/ 822128 w 2713023"/>
              <a:gd name="connsiteY487" fmla="*/ 657703 h 2713023"/>
              <a:gd name="connsiteX488" fmla="*/ 986554 w 2713023"/>
              <a:gd name="connsiteY488" fmla="*/ 575490 h 2713023"/>
              <a:gd name="connsiteX489" fmla="*/ 1068767 w 2713023"/>
              <a:gd name="connsiteY489" fmla="*/ 575490 h 2713023"/>
              <a:gd name="connsiteX490" fmla="*/ 1068767 w 2713023"/>
              <a:gd name="connsiteY490" fmla="*/ 657703 h 2713023"/>
              <a:gd name="connsiteX491" fmla="*/ 986554 w 2713023"/>
              <a:gd name="connsiteY491" fmla="*/ 657703 h 2713023"/>
              <a:gd name="connsiteX492" fmla="*/ 1150980 w 2713023"/>
              <a:gd name="connsiteY492" fmla="*/ 575490 h 2713023"/>
              <a:gd name="connsiteX493" fmla="*/ 1233193 w 2713023"/>
              <a:gd name="connsiteY493" fmla="*/ 575490 h 2713023"/>
              <a:gd name="connsiteX494" fmla="*/ 1233193 w 2713023"/>
              <a:gd name="connsiteY494" fmla="*/ 657703 h 2713023"/>
              <a:gd name="connsiteX495" fmla="*/ 1150980 w 2713023"/>
              <a:gd name="connsiteY495" fmla="*/ 657703 h 2713023"/>
              <a:gd name="connsiteX496" fmla="*/ 1233193 w 2713023"/>
              <a:gd name="connsiteY496" fmla="*/ 575490 h 2713023"/>
              <a:gd name="connsiteX497" fmla="*/ 1315405 w 2713023"/>
              <a:gd name="connsiteY497" fmla="*/ 575490 h 2713023"/>
              <a:gd name="connsiteX498" fmla="*/ 1315405 w 2713023"/>
              <a:gd name="connsiteY498" fmla="*/ 657703 h 2713023"/>
              <a:gd name="connsiteX499" fmla="*/ 1233193 w 2713023"/>
              <a:gd name="connsiteY499" fmla="*/ 657703 h 2713023"/>
              <a:gd name="connsiteX500" fmla="*/ 1315405 w 2713023"/>
              <a:gd name="connsiteY500" fmla="*/ 575490 h 2713023"/>
              <a:gd name="connsiteX501" fmla="*/ 1397618 w 2713023"/>
              <a:gd name="connsiteY501" fmla="*/ 575490 h 2713023"/>
              <a:gd name="connsiteX502" fmla="*/ 1397618 w 2713023"/>
              <a:gd name="connsiteY502" fmla="*/ 657703 h 2713023"/>
              <a:gd name="connsiteX503" fmla="*/ 1315405 w 2713023"/>
              <a:gd name="connsiteY503" fmla="*/ 657703 h 2713023"/>
              <a:gd name="connsiteX504" fmla="*/ 1562044 w 2713023"/>
              <a:gd name="connsiteY504" fmla="*/ 575490 h 2713023"/>
              <a:gd name="connsiteX505" fmla="*/ 1644257 w 2713023"/>
              <a:gd name="connsiteY505" fmla="*/ 575490 h 2713023"/>
              <a:gd name="connsiteX506" fmla="*/ 1644257 w 2713023"/>
              <a:gd name="connsiteY506" fmla="*/ 657703 h 2713023"/>
              <a:gd name="connsiteX507" fmla="*/ 1562044 w 2713023"/>
              <a:gd name="connsiteY507" fmla="*/ 657703 h 2713023"/>
              <a:gd name="connsiteX508" fmla="*/ 1644257 w 2713023"/>
              <a:gd name="connsiteY508" fmla="*/ 575490 h 2713023"/>
              <a:gd name="connsiteX509" fmla="*/ 1726469 w 2713023"/>
              <a:gd name="connsiteY509" fmla="*/ 575490 h 2713023"/>
              <a:gd name="connsiteX510" fmla="*/ 1726469 w 2713023"/>
              <a:gd name="connsiteY510" fmla="*/ 657703 h 2713023"/>
              <a:gd name="connsiteX511" fmla="*/ 1644257 w 2713023"/>
              <a:gd name="connsiteY511" fmla="*/ 657703 h 2713023"/>
              <a:gd name="connsiteX512" fmla="*/ 1726469 w 2713023"/>
              <a:gd name="connsiteY512" fmla="*/ 575490 h 2713023"/>
              <a:gd name="connsiteX513" fmla="*/ 1808682 w 2713023"/>
              <a:gd name="connsiteY513" fmla="*/ 575490 h 2713023"/>
              <a:gd name="connsiteX514" fmla="*/ 1808682 w 2713023"/>
              <a:gd name="connsiteY514" fmla="*/ 657703 h 2713023"/>
              <a:gd name="connsiteX515" fmla="*/ 1726469 w 2713023"/>
              <a:gd name="connsiteY515" fmla="*/ 657703 h 2713023"/>
              <a:gd name="connsiteX516" fmla="*/ 82213 w 2713023"/>
              <a:gd name="connsiteY516" fmla="*/ 657703 h 2713023"/>
              <a:gd name="connsiteX517" fmla="*/ 164426 w 2713023"/>
              <a:gd name="connsiteY517" fmla="*/ 657703 h 2713023"/>
              <a:gd name="connsiteX518" fmla="*/ 164426 w 2713023"/>
              <a:gd name="connsiteY518" fmla="*/ 739915 h 2713023"/>
              <a:gd name="connsiteX519" fmla="*/ 82213 w 2713023"/>
              <a:gd name="connsiteY519" fmla="*/ 739915 h 2713023"/>
              <a:gd name="connsiteX520" fmla="*/ 164426 w 2713023"/>
              <a:gd name="connsiteY520" fmla="*/ 657703 h 2713023"/>
              <a:gd name="connsiteX521" fmla="*/ 246638 w 2713023"/>
              <a:gd name="connsiteY521" fmla="*/ 657703 h 2713023"/>
              <a:gd name="connsiteX522" fmla="*/ 246638 w 2713023"/>
              <a:gd name="connsiteY522" fmla="*/ 739915 h 2713023"/>
              <a:gd name="connsiteX523" fmla="*/ 164426 w 2713023"/>
              <a:gd name="connsiteY523" fmla="*/ 739915 h 2713023"/>
              <a:gd name="connsiteX524" fmla="*/ 246638 w 2713023"/>
              <a:gd name="connsiteY524" fmla="*/ 657703 h 2713023"/>
              <a:gd name="connsiteX525" fmla="*/ 328851 w 2713023"/>
              <a:gd name="connsiteY525" fmla="*/ 657703 h 2713023"/>
              <a:gd name="connsiteX526" fmla="*/ 328851 w 2713023"/>
              <a:gd name="connsiteY526" fmla="*/ 739915 h 2713023"/>
              <a:gd name="connsiteX527" fmla="*/ 246638 w 2713023"/>
              <a:gd name="connsiteY527" fmla="*/ 739915 h 2713023"/>
              <a:gd name="connsiteX528" fmla="*/ 328851 w 2713023"/>
              <a:gd name="connsiteY528" fmla="*/ 657703 h 2713023"/>
              <a:gd name="connsiteX529" fmla="*/ 411064 w 2713023"/>
              <a:gd name="connsiteY529" fmla="*/ 657703 h 2713023"/>
              <a:gd name="connsiteX530" fmla="*/ 411064 w 2713023"/>
              <a:gd name="connsiteY530" fmla="*/ 739915 h 2713023"/>
              <a:gd name="connsiteX531" fmla="*/ 328851 w 2713023"/>
              <a:gd name="connsiteY531" fmla="*/ 739915 h 2713023"/>
              <a:gd name="connsiteX532" fmla="*/ 411064 w 2713023"/>
              <a:gd name="connsiteY532" fmla="*/ 657703 h 2713023"/>
              <a:gd name="connsiteX533" fmla="*/ 493277 w 2713023"/>
              <a:gd name="connsiteY533" fmla="*/ 657703 h 2713023"/>
              <a:gd name="connsiteX534" fmla="*/ 493277 w 2713023"/>
              <a:gd name="connsiteY534" fmla="*/ 739915 h 2713023"/>
              <a:gd name="connsiteX535" fmla="*/ 411064 w 2713023"/>
              <a:gd name="connsiteY535" fmla="*/ 739915 h 2713023"/>
              <a:gd name="connsiteX536" fmla="*/ 493277 w 2713023"/>
              <a:gd name="connsiteY536" fmla="*/ 657703 h 2713023"/>
              <a:gd name="connsiteX537" fmla="*/ 575490 w 2713023"/>
              <a:gd name="connsiteY537" fmla="*/ 657703 h 2713023"/>
              <a:gd name="connsiteX538" fmla="*/ 575490 w 2713023"/>
              <a:gd name="connsiteY538" fmla="*/ 739915 h 2713023"/>
              <a:gd name="connsiteX539" fmla="*/ 493277 w 2713023"/>
              <a:gd name="connsiteY539" fmla="*/ 739915 h 2713023"/>
              <a:gd name="connsiteX540" fmla="*/ 575490 w 2713023"/>
              <a:gd name="connsiteY540" fmla="*/ 657703 h 2713023"/>
              <a:gd name="connsiteX541" fmla="*/ 657703 w 2713023"/>
              <a:gd name="connsiteY541" fmla="*/ 657703 h 2713023"/>
              <a:gd name="connsiteX542" fmla="*/ 657703 w 2713023"/>
              <a:gd name="connsiteY542" fmla="*/ 739915 h 2713023"/>
              <a:gd name="connsiteX543" fmla="*/ 575490 w 2713023"/>
              <a:gd name="connsiteY543" fmla="*/ 739915 h 2713023"/>
              <a:gd name="connsiteX544" fmla="*/ 904341 w 2713023"/>
              <a:gd name="connsiteY544" fmla="*/ 657703 h 2713023"/>
              <a:gd name="connsiteX545" fmla="*/ 986554 w 2713023"/>
              <a:gd name="connsiteY545" fmla="*/ 657703 h 2713023"/>
              <a:gd name="connsiteX546" fmla="*/ 986554 w 2713023"/>
              <a:gd name="connsiteY546" fmla="*/ 739915 h 2713023"/>
              <a:gd name="connsiteX547" fmla="*/ 904341 w 2713023"/>
              <a:gd name="connsiteY547" fmla="*/ 739915 h 2713023"/>
              <a:gd name="connsiteX548" fmla="*/ 1150980 w 2713023"/>
              <a:gd name="connsiteY548" fmla="*/ 657703 h 2713023"/>
              <a:gd name="connsiteX549" fmla="*/ 1233193 w 2713023"/>
              <a:gd name="connsiteY549" fmla="*/ 657703 h 2713023"/>
              <a:gd name="connsiteX550" fmla="*/ 1233193 w 2713023"/>
              <a:gd name="connsiteY550" fmla="*/ 739915 h 2713023"/>
              <a:gd name="connsiteX551" fmla="*/ 1150980 w 2713023"/>
              <a:gd name="connsiteY551" fmla="*/ 739915 h 2713023"/>
              <a:gd name="connsiteX552" fmla="*/ 1233193 w 2713023"/>
              <a:gd name="connsiteY552" fmla="*/ 657703 h 2713023"/>
              <a:gd name="connsiteX553" fmla="*/ 1315405 w 2713023"/>
              <a:gd name="connsiteY553" fmla="*/ 657703 h 2713023"/>
              <a:gd name="connsiteX554" fmla="*/ 1315405 w 2713023"/>
              <a:gd name="connsiteY554" fmla="*/ 739915 h 2713023"/>
              <a:gd name="connsiteX555" fmla="*/ 1233193 w 2713023"/>
              <a:gd name="connsiteY555" fmla="*/ 739915 h 2713023"/>
              <a:gd name="connsiteX556" fmla="*/ 1397618 w 2713023"/>
              <a:gd name="connsiteY556" fmla="*/ 657703 h 2713023"/>
              <a:gd name="connsiteX557" fmla="*/ 1479831 w 2713023"/>
              <a:gd name="connsiteY557" fmla="*/ 657703 h 2713023"/>
              <a:gd name="connsiteX558" fmla="*/ 1479831 w 2713023"/>
              <a:gd name="connsiteY558" fmla="*/ 739915 h 2713023"/>
              <a:gd name="connsiteX559" fmla="*/ 1397618 w 2713023"/>
              <a:gd name="connsiteY559" fmla="*/ 739915 h 2713023"/>
              <a:gd name="connsiteX560" fmla="*/ 1479831 w 2713023"/>
              <a:gd name="connsiteY560" fmla="*/ 657703 h 2713023"/>
              <a:gd name="connsiteX561" fmla="*/ 1562044 w 2713023"/>
              <a:gd name="connsiteY561" fmla="*/ 657703 h 2713023"/>
              <a:gd name="connsiteX562" fmla="*/ 1562044 w 2713023"/>
              <a:gd name="connsiteY562" fmla="*/ 739915 h 2713023"/>
              <a:gd name="connsiteX563" fmla="*/ 1479831 w 2713023"/>
              <a:gd name="connsiteY563" fmla="*/ 739915 h 2713023"/>
              <a:gd name="connsiteX564" fmla="*/ 1562044 w 2713023"/>
              <a:gd name="connsiteY564" fmla="*/ 657703 h 2713023"/>
              <a:gd name="connsiteX565" fmla="*/ 1644257 w 2713023"/>
              <a:gd name="connsiteY565" fmla="*/ 657703 h 2713023"/>
              <a:gd name="connsiteX566" fmla="*/ 1644257 w 2713023"/>
              <a:gd name="connsiteY566" fmla="*/ 739915 h 2713023"/>
              <a:gd name="connsiteX567" fmla="*/ 1562044 w 2713023"/>
              <a:gd name="connsiteY567" fmla="*/ 739915 h 2713023"/>
              <a:gd name="connsiteX568" fmla="*/ 1808682 w 2713023"/>
              <a:gd name="connsiteY568" fmla="*/ 657703 h 2713023"/>
              <a:gd name="connsiteX569" fmla="*/ 1890895 w 2713023"/>
              <a:gd name="connsiteY569" fmla="*/ 657703 h 2713023"/>
              <a:gd name="connsiteX570" fmla="*/ 1890895 w 2713023"/>
              <a:gd name="connsiteY570" fmla="*/ 739915 h 2713023"/>
              <a:gd name="connsiteX571" fmla="*/ 1808682 w 2713023"/>
              <a:gd name="connsiteY571" fmla="*/ 739915 h 2713023"/>
              <a:gd name="connsiteX572" fmla="*/ 1973108 w 2713023"/>
              <a:gd name="connsiteY572" fmla="*/ 657703 h 2713023"/>
              <a:gd name="connsiteX573" fmla="*/ 2055321 w 2713023"/>
              <a:gd name="connsiteY573" fmla="*/ 657703 h 2713023"/>
              <a:gd name="connsiteX574" fmla="*/ 2055321 w 2713023"/>
              <a:gd name="connsiteY574" fmla="*/ 739915 h 2713023"/>
              <a:gd name="connsiteX575" fmla="*/ 1973108 w 2713023"/>
              <a:gd name="connsiteY575" fmla="*/ 739915 h 2713023"/>
              <a:gd name="connsiteX576" fmla="*/ 2219747 w 2713023"/>
              <a:gd name="connsiteY576" fmla="*/ 657703 h 2713023"/>
              <a:gd name="connsiteX577" fmla="*/ 2301959 w 2713023"/>
              <a:gd name="connsiteY577" fmla="*/ 657703 h 2713023"/>
              <a:gd name="connsiteX578" fmla="*/ 2301959 w 2713023"/>
              <a:gd name="connsiteY578" fmla="*/ 739915 h 2713023"/>
              <a:gd name="connsiteX579" fmla="*/ 2219747 w 2713023"/>
              <a:gd name="connsiteY579" fmla="*/ 739915 h 2713023"/>
              <a:gd name="connsiteX580" fmla="*/ 2301959 w 2713023"/>
              <a:gd name="connsiteY580" fmla="*/ 657703 h 2713023"/>
              <a:gd name="connsiteX581" fmla="*/ 2384172 w 2713023"/>
              <a:gd name="connsiteY581" fmla="*/ 657703 h 2713023"/>
              <a:gd name="connsiteX582" fmla="*/ 2384172 w 2713023"/>
              <a:gd name="connsiteY582" fmla="*/ 739915 h 2713023"/>
              <a:gd name="connsiteX583" fmla="*/ 2301959 w 2713023"/>
              <a:gd name="connsiteY583" fmla="*/ 739915 h 2713023"/>
              <a:gd name="connsiteX584" fmla="*/ 2630811 w 2713023"/>
              <a:gd name="connsiteY584" fmla="*/ 657703 h 2713023"/>
              <a:gd name="connsiteX585" fmla="*/ 2713023 w 2713023"/>
              <a:gd name="connsiteY585" fmla="*/ 657703 h 2713023"/>
              <a:gd name="connsiteX586" fmla="*/ 2713023 w 2713023"/>
              <a:gd name="connsiteY586" fmla="*/ 739915 h 2713023"/>
              <a:gd name="connsiteX587" fmla="*/ 2630811 w 2713023"/>
              <a:gd name="connsiteY587" fmla="*/ 739915 h 2713023"/>
              <a:gd name="connsiteX588" fmla="*/ 0 w 2713023"/>
              <a:gd name="connsiteY588" fmla="*/ 739915 h 2713023"/>
              <a:gd name="connsiteX589" fmla="*/ 82213 w 2713023"/>
              <a:gd name="connsiteY589" fmla="*/ 739915 h 2713023"/>
              <a:gd name="connsiteX590" fmla="*/ 82213 w 2713023"/>
              <a:gd name="connsiteY590" fmla="*/ 822128 h 2713023"/>
              <a:gd name="connsiteX591" fmla="*/ 0 w 2713023"/>
              <a:gd name="connsiteY591" fmla="*/ 822128 h 2713023"/>
              <a:gd name="connsiteX592" fmla="*/ 328851 w 2713023"/>
              <a:gd name="connsiteY592" fmla="*/ 739915 h 2713023"/>
              <a:gd name="connsiteX593" fmla="*/ 411064 w 2713023"/>
              <a:gd name="connsiteY593" fmla="*/ 739915 h 2713023"/>
              <a:gd name="connsiteX594" fmla="*/ 411064 w 2713023"/>
              <a:gd name="connsiteY594" fmla="*/ 822128 h 2713023"/>
              <a:gd name="connsiteX595" fmla="*/ 328851 w 2713023"/>
              <a:gd name="connsiteY595" fmla="*/ 822128 h 2713023"/>
              <a:gd name="connsiteX596" fmla="*/ 411064 w 2713023"/>
              <a:gd name="connsiteY596" fmla="*/ 739915 h 2713023"/>
              <a:gd name="connsiteX597" fmla="*/ 493277 w 2713023"/>
              <a:gd name="connsiteY597" fmla="*/ 739915 h 2713023"/>
              <a:gd name="connsiteX598" fmla="*/ 493277 w 2713023"/>
              <a:gd name="connsiteY598" fmla="*/ 822128 h 2713023"/>
              <a:gd name="connsiteX599" fmla="*/ 411064 w 2713023"/>
              <a:gd name="connsiteY599" fmla="*/ 822128 h 2713023"/>
              <a:gd name="connsiteX600" fmla="*/ 575490 w 2713023"/>
              <a:gd name="connsiteY600" fmla="*/ 739915 h 2713023"/>
              <a:gd name="connsiteX601" fmla="*/ 657703 w 2713023"/>
              <a:gd name="connsiteY601" fmla="*/ 739915 h 2713023"/>
              <a:gd name="connsiteX602" fmla="*/ 657703 w 2713023"/>
              <a:gd name="connsiteY602" fmla="*/ 822128 h 2713023"/>
              <a:gd name="connsiteX603" fmla="*/ 575490 w 2713023"/>
              <a:gd name="connsiteY603" fmla="*/ 822128 h 2713023"/>
              <a:gd name="connsiteX604" fmla="*/ 657703 w 2713023"/>
              <a:gd name="connsiteY604" fmla="*/ 739915 h 2713023"/>
              <a:gd name="connsiteX605" fmla="*/ 739915 w 2713023"/>
              <a:gd name="connsiteY605" fmla="*/ 739915 h 2713023"/>
              <a:gd name="connsiteX606" fmla="*/ 739915 w 2713023"/>
              <a:gd name="connsiteY606" fmla="*/ 822128 h 2713023"/>
              <a:gd name="connsiteX607" fmla="*/ 657703 w 2713023"/>
              <a:gd name="connsiteY607" fmla="*/ 822128 h 2713023"/>
              <a:gd name="connsiteX608" fmla="*/ 739915 w 2713023"/>
              <a:gd name="connsiteY608" fmla="*/ 739915 h 2713023"/>
              <a:gd name="connsiteX609" fmla="*/ 822128 w 2713023"/>
              <a:gd name="connsiteY609" fmla="*/ 739915 h 2713023"/>
              <a:gd name="connsiteX610" fmla="*/ 822128 w 2713023"/>
              <a:gd name="connsiteY610" fmla="*/ 822128 h 2713023"/>
              <a:gd name="connsiteX611" fmla="*/ 739915 w 2713023"/>
              <a:gd name="connsiteY611" fmla="*/ 822128 h 2713023"/>
              <a:gd name="connsiteX612" fmla="*/ 822128 w 2713023"/>
              <a:gd name="connsiteY612" fmla="*/ 739915 h 2713023"/>
              <a:gd name="connsiteX613" fmla="*/ 904341 w 2713023"/>
              <a:gd name="connsiteY613" fmla="*/ 739915 h 2713023"/>
              <a:gd name="connsiteX614" fmla="*/ 904341 w 2713023"/>
              <a:gd name="connsiteY614" fmla="*/ 822128 h 2713023"/>
              <a:gd name="connsiteX615" fmla="*/ 822128 w 2713023"/>
              <a:gd name="connsiteY615" fmla="*/ 822128 h 2713023"/>
              <a:gd name="connsiteX616" fmla="*/ 986554 w 2713023"/>
              <a:gd name="connsiteY616" fmla="*/ 739915 h 2713023"/>
              <a:gd name="connsiteX617" fmla="*/ 1068767 w 2713023"/>
              <a:gd name="connsiteY617" fmla="*/ 739915 h 2713023"/>
              <a:gd name="connsiteX618" fmla="*/ 1068767 w 2713023"/>
              <a:gd name="connsiteY618" fmla="*/ 822128 h 2713023"/>
              <a:gd name="connsiteX619" fmla="*/ 986554 w 2713023"/>
              <a:gd name="connsiteY619" fmla="*/ 822128 h 2713023"/>
              <a:gd name="connsiteX620" fmla="*/ 1150980 w 2713023"/>
              <a:gd name="connsiteY620" fmla="*/ 739915 h 2713023"/>
              <a:gd name="connsiteX621" fmla="*/ 1233193 w 2713023"/>
              <a:gd name="connsiteY621" fmla="*/ 739915 h 2713023"/>
              <a:gd name="connsiteX622" fmla="*/ 1233193 w 2713023"/>
              <a:gd name="connsiteY622" fmla="*/ 822128 h 2713023"/>
              <a:gd name="connsiteX623" fmla="*/ 1150980 w 2713023"/>
              <a:gd name="connsiteY623" fmla="*/ 822128 h 2713023"/>
              <a:gd name="connsiteX624" fmla="*/ 1315405 w 2713023"/>
              <a:gd name="connsiteY624" fmla="*/ 739915 h 2713023"/>
              <a:gd name="connsiteX625" fmla="*/ 1397618 w 2713023"/>
              <a:gd name="connsiteY625" fmla="*/ 739915 h 2713023"/>
              <a:gd name="connsiteX626" fmla="*/ 1397618 w 2713023"/>
              <a:gd name="connsiteY626" fmla="*/ 822128 h 2713023"/>
              <a:gd name="connsiteX627" fmla="*/ 1315405 w 2713023"/>
              <a:gd name="connsiteY627" fmla="*/ 822128 h 2713023"/>
              <a:gd name="connsiteX628" fmla="*/ 1397618 w 2713023"/>
              <a:gd name="connsiteY628" fmla="*/ 739915 h 2713023"/>
              <a:gd name="connsiteX629" fmla="*/ 1479831 w 2713023"/>
              <a:gd name="connsiteY629" fmla="*/ 739915 h 2713023"/>
              <a:gd name="connsiteX630" fmla="*/ 1479831 w 2713023"/>
              <a:gd name="connsiteY630" fmla="*/ 822128 h 2713023"/>
              <a:gd name="connsiteX631" fmla="*/ 1397618 w 2713023"/>
              <a:gd name="connsiteY631" fmla="*/ 822128 h 2713023"/>
              <a:gd name="connsiteX632" fmla="*/ 1479831 w 2713023"/>
              <a:gd name="connsiteY632" fmla="*/ 739915 h 2713023"/>
              <a:gd name="connsiteX633" fmla="*/ 1562044 w 2713023"/>
              <a:gd name="connsiteY633" fmla="*/ 739915 h 2713023"/>
              <a:gd name="connsiteX634" fmla="*/ 1562044 w 2713023"/>
              <a:gd name="connsiteY634" fmla="*/ 822128 h 2713023"/>
              <a:gd name="connsiteX635" fmla="*/ 1479831 w 2713023"/>
              <a:gd name="connsiteY635" fmla="*/ 822128 h 2713023"/>
              <a:gd name="connsiteX636" fmla="*/ 1562044 w 2713023"/>
              <a:gd name="connsiteY636" fmla="*/ 739915 h 2713023"/>
              <a:gd name="connsiteX637" fmla="*/ 1644257 w 2713023"/>
              <a:gd name="connsiteY637" fmla="*/ 739915 h 2713023"/>
              <a:gd name="connsiteX638" fmla="*/ 1644257 w 2713023"/>
              <a:gd name="connsiteY638" fmla="*/ 822128 h 2713023"/>
              <a:gd name="connsiteX639" fmla="*/ 1562044 w 2713023"/>
              <a:gd name="connsiteY639" fmla="*/ 822128 h 2713023"/>
              <a:gd name="connsiteX640" fmla="*/ 1644257 w 2713023"/>
              <a:gd name="connsiteY640" fmla="*/ 739915 h 2713023"/>
              <a:gd name="connsiteX641" fmla="*/ 1726469 w 2713023"/>
              <a:gd name="connsiteY641" fmla="*/ 739915 h 2713023"/>
              <a:gd name="connsiteX642" fmla="*/ 1726469 w 2713023"/>
              <a:gd name="connsiteY642" fmla="*/ 822128 h 2713023"/>
              <a:gd name="connsiteX643" fmla="*/ 1644257 w 2713023"/>
              <a:gd name="connsiteY643" fmla="*/ 822128 h 2713023"/>
              <a:gd name="connsiteX644" fmla="*/ 1890895 w 2713023"/>
              <a:gd name="connsiteY644" fmla="*/ 739915 h 2713023"/>
              <a:gd name="connsiteX645" fmla="*/ 1973108 w 2713023"/>
              <a:gd name="connsiteY645" fmla="*/ 739915 h 2713023"/>
              <a:gd name="connsiteX646" fmla="*/ 1973108 w 2713023"/>
              <a:gd name="connsiteY646" fmla="*/ 822128 h 2713023"/>
              <a:gd name="connsiteX647" fmla="*/ 1890895 w 2713023"/>
              <a:gd name="connsiteY647" fmla="*/ 822128 h 2713023"/>
              <a:gd name="connsiteX648" fmla="*/ 1973108 w 2713023"/>
              <a:gd name="connsiteY648" fmla="*/ 739915 h 2713023"/>
              <a:gd name="connsiteX649" fmla="*/ 2055321 w 2713023"/>
              <a:gd name="connsiteY649" fmla="*/ 739915 h 2713023"/>
              <a:gd name="connsiteX650" fmla="*/ 2055321 w 2713023"/>
              <a:gd name="connsiteY650" fmla="*/ 822128 h 2713023"/>
              <a:gd name="connsiteX651" fmla="*/ 1973108 w 2713023"/>
              <a:gd name="connsiteY651" fmla="*/ 822128 h 2713023"/>
              <a:gd name="connsiteX652" fmla="*/ 2137534 w 2713023"/>
              <a:gd name="connsiteY652" fmla="*/ 739915 h 2713023"/>
              <a:gd name="connsiteX653" fmla="*/ 2219747 w 2713023"/>
              <a:gd name="connsiteY653" fmla="*/ 739915 h 2713023"/>
              <a:gd name="connsiteX654" fmla="*/ 2219747 w 2713023"/>
              <a:gd name="connsiteY654" fmla="*/ 822128 h 2713023"/>
              <a:gd name="connsiteX655" fmla="*/ 2137534 w 2713023"/>
              <a:gd name="connsiteY655" fmla="*/ 822128 h 2713023"/>
              <a:gd name="connsiteX656" fmla="*/ 2219747 w 2713023"/>
              <a:gd name="connsiteY656" fmla="*/ 739915 h 2713023"/>
              <a:gd name="connsiteX657" fmla="*/ 2301959 w 2713023"/>
              <a:gd name="connsiteY657" fmla="*/ 739915 h 2713023"/>
              <a:gd name="connsiteX658" fmla="*/ 2301959 w 2713023"/>
              <a:gd name="connsiteY658" fmla="*/ 822128 h 2713023"/>
              <a:gd name="connsiteX659" fmla="*/ 2219747 w 2713023"/>
              <a:gd name="connsiteY659" fmla="*/ 822128 h 2713023"/>
              <a:gd name="connsiteX660" fmla="*/ 2384172 w 2713023"/>
              <a:gd name="connsiteY660" fmla="*/ 739915 h 2713023"/>
              <a:gd name="connsiteX661" fmla="*/ 2466385 w 2713023"/>
              <a:gd name="connsiteY661" fmla="*/ 739915 h 2713023"/>
              <a:gd name="connsiteX662" fmla="*/ 2466385 w 2713023"/>
              <a:gd name="connsiteY662" fmla="*/ 822128 h 2713023"/>
              <a:gd name="connsiteX663" fmla="*/ 2384172 w 2713023"/>
              <a:gd name="connsiteY663" fmla="*/ 822128 h 2713023"/>
              <a:gd name="connsiteX664" fmla="*/ 2466385 w 2713023"/>
              <a:gd name="connsiteY664" fmla="*/ 739915 h 2713023"/>
              <a:gd name="connsiteX665" fmla="*/ 2548598 w 2713023"/>
              <a:gd name="connsiteY665" fmla="*/ 739915 h 2713023"/>
              <a:gd name="connsiteX666" fmla="*/ 2548598 w 2713023"/>
              <a:gd name="connsiteY666" fmla="*/ 822128 h 2713023"/>
              <a:gd name="connsiteX667" fmla="*/ 2466385 w 2713023"/>
              <a:gd name="connsiteY667" fmla="*/ 822128 h 2713023"/>
              <a:gd name="connsiteX668" fmla="*/ 2630811 w 2713023"/>
              <a:gd name="connsiteY668" fmla="*/ 739915 h 2713023"/>
              <a:gd name="connsiteX669" fmla="*/ 2713023 w 2713023"/>
              <a:gd name="connsiteY669" fmla="*/ 739915 h 2713023"/>
              <a:gd name="connsiteX670" fmla="*/ 2713023 w 2713023"/>
              <a:gd name="connsiteY670" fmla="*/ 822128 h 2713023"/>
              <a:gd name="connsiteX671" fmla="*/ 2630811 w 2713023"/>
              <a:gd name="connsiteY671" fmla="*/ 822128 h 2713023"/>
              <a:gd name="connsiteX672" fmla="*/ 0 w 2713023"/>
              <a:gd name="connsiteY672" fmla="*/ 822128 h 2713023"/>
              <a:gd name="connsiteX673" fmla="*/ 82213 w 2713023"/>
              <a:gd name="connsiteY673" fmla="*/ 822128 h 2713023"/>
              <a:gd name="connsiteX674" fmla="*/ 82213 w 2713023"/>
              <a:gd name="connsiteY674" fmla="*/ 904341 h 2713023"/>
              <a:gd name="connsiteX675" fmla="*/ 0 w 2713023"/>
              <a:gd name="connsiteY675" fmla="*/ 904341 h 2713023"/>
              <a:gd name="connsiteX676" fmla="*/ 164426 w 2713023"/>
              <a:gd name="connsiteY676" fmla="*/ 822128 h 2713023"/>
              <a:gd name="connsiteX677" fmla="*/ 246638 w 2713023"/>
              <a:gd name="connsiteY677" fmla="*/ 822128 h 2713023"/>
              <a:gd name="connsiteX678" fmla="*/ 246638 w 2713023"/>
              <a:gd name="connsiteY678" fmla="*/ 904341 h 2713023"/>
              <a:gd name="connsiteX679" fmla="*/ 164426 w 2713023"/>
              <a:gd name="connsiteY679" fmla="*/ 904341 h 2713023"/>
              <a:gd name="connsiteX680" fmla="*/ 411064 w 2713023"/>
              <a:gd name="connsiteY680" fmla="*/ 822128 h 2713023"/>
              <a:gd name="connsiteX681" fmla="*/ 493277 w 2713023"/>
              <a:gd name="connsiteY681" fmla="*/ 822128 h 2713023"/>
              <a:gd name="connsiteX682" fmla="*/ 493277 w 2713023"/>
              <a:gd name="connsiteY682" fmla="*/ 904341 h 2713023"/>
              <a:gd name="connsiteX683" fmla="*/ 411064 w 2713023"/>
              <a:gd name="connsiteY683" fmla="*/ 904341 h 2713023"/>
              <a:gd name="connsiteX684" fmla="*/ 493277 w 2713023"/>
              <a:gd name="connsiteY684" fmla="*/ 822128 h 2713023"/>
              <a:gd name="connsiteX685" fmla="*/ 575490 w 2713023"/>
              <a:gd name="connsiteY685" fmla="*/ 822128 h 2713023"/>
              <a:gd name="connsiteX686" fmla="*/ 575490 w 2713023"/>
              <a:gd name="connsiteY686" fmla="*/ 904341 h 2713023"/>
              <a:gd name="connsiteX687" fmla="*/ 493277 w 2713023"/>
              <a:gd name="connsiteY687" fmla="*/ 904341 h 2713023"/>
              <a:gd name="connsiteX688" fmla="*/ 575490 w 2713023"/>
              <a:gd name="connsiteY688" fmla="*/ 822128 h 2713023"/>
              <a:gd name="connsiteX689" fmla="*/ 657703 w 2713023"/>
              <a:gd name="connsiteY689" fmla="*/ 822128 h 2713023"/>
              <a:gd name="connsiteX690" fmla="*/ 657703 w 2713023"/>
              <a:gd name="connsiteY690" fmla="*/ 904341 h 2713023"/>
              <a:gd name="connsiteX691" fmla="*/ 575490 w 2713023"/>
              <a:gd name="connsiteY691" fmla="*/ 904341 h 2713023"/>
              <a:gd name="connsiteX692" fmla="*/ 657703 w 2713023"/>
              <a:gd name="connsiteY692" fmla="*/ 822128 h 2713023"/>
              <a:gd name="connsiteX693" fmla="*/ 739915 w 2713023"/>
              <a:gd name="connsiteY693" fmla="*/ 822128 h 2713023"/>
              <a:gd name="connsiteX694" fmla="*/ 739915 w 2713023"/>
              <a:gd name="connsiteY694" fmla="*/ 904341 h 2713023"/>
              <a:gd name="connsiteX695" fmla="*/ 657703 w 2713023"/>
              <a:gd name="connsiteY695" fmla="*/ 904341 h 2713023"/>
              <a:gd name="connsiteX696" fmla="*/ 822128 w 2713023"/>
              <a:gd name="connsiteY696" fmla="*/ 822128 h 2713023"/>
              <a:gd name="connsiteX697" fmla="*/ 904341 w 2713023"/>
              <a:gd name="connsiteY697" fmla="*/ 822128 h 2713023"/>
              <a:gd name="connsiteX698" fmla="*/ 904341 w 2713023"/>
              <a:gd name="connsiteY698" fmla="*/ 904341 h 2713023"/>
              <a:gd name="connsiteX699" fmla="*/ 822128 w 2713023"/>
              <a:gd name="connsiteY699" fmla="*/ 904341 h 2713023"/>
              <a:gd name="connsiteX700" fmla="*/ 904341 w 2713023"/>
              <a:gd name="connsiteY700" fmla="*/ 822128 h 2713023"/>
              <a:gd name="connsiteX701" fmla="*/ 986554 w 2713023"/>
              <a:gd name="connsiteY701" fmla="*/ 822128 h 2713023"/>
              <a:gd name="connsiteX702" fmla="*/ 986554 w 2713023"/>
              <a:gd name="connsiteY702" fmla="*/ 904341 h 2713023"/>
              <a:gd name="connsiteX703" fmla="*/ 904341 w 2713023"/>
              <a:gd name="connsiteY703" fmla="*/ 904341 h 2713023"/>
              <a:gd name="connsiteX704" fmla="*/ 986554 w 2713023"/>
              <a:gd name="connsiteY704" fmla="*/ 822128 h 2713023"/>
              <a:gd name="connsiteX705" fmla="*/ 1068767 w 2713023"/>
              <a:gd name="connsiteY705" fmla="*/ 822128 h 2713023"/>
              <a:gd name="connsiteX706" fmla="*/ 1068767 w 2713023"/>
              <a:gd name="connsiteY706" fmla="*/ 904341 h 2713023"/>
              <a:gd name="connsiteX707" fmla="*/ 986554 w 2713023"/>
              <a:gd name="connsiteY707" fmla="*/ 904341 h 2713023"/>
              <a:gd name="connsiteX708" fmla="*/ 1233193 w 2713023"/>
              <a:gd name="connsiteY708" fmla="*/ 822128 h 2713023"/>
              <a:gd name="connsiteX709" fmla="*/ 1315405 w 2713023"/>
              <a:gd name="connsiteY709" fmla="*/ 822128 h 2713023"/>
              <a:gd name="connsiteX710" fmla="*/ 1315405 w 2713023"/>
              <a:gd name="connsiteY710" fmla="*/ 904341 h 2713023"/>
              <a:gd name="connsiteX711" fmla="*/ 1233193 w 2713023"/>
              <a:gd name="connsiteY711" fmla="*/ 904341 h 2713023"/>
              <a:gd name="connsiteX712" fmla="*/ 1397618 w 2713023"/>
              <a:gd name="connsiteY712" fmla="*/ 822128 h 2713023"/>
              <a:gd name="connsiteX713" fmla="*/ 1479831 w 2713023"/>
              <a:gd name="connsiteY713" fmla="*/ 822128 h 2713023"/>
              <a:gd name="connsiteX714" fmla="*/ 1479831 w 2713023"/>
              <a:gd name="connsiteY714" fmla="*/ 904341 h 2713023"/>
              <a:gd name="connsiteX715" fmla="*/ 1397618 w 2713023"/>
              <a:gd name="connsiteY715" fmla="*/ 904341 h 2713023"/>
              <a:gd name="connsiteX716" fmla="*/ 1644257 w 2713023"/>
              <a:gd name="connsiteY716" fmla="*/ 822128 h 2713023"/>
              <a:gd name="connsiteX717" fmla="*/ 1726469 w 2713023"/>
              <a:gd name="connsiteY717" fmla="*/ 822128 h 2713023"/>
              <a:gd name="connsiteX718" fmla="*/ 1726469 w 2713023"/>
              <a:gd name="connsiteY718" fmla="*/ 904341 h 2713023"/>
              <a:gd name="connsiteX719" fmla="*/ 1644257 w 2713023"/>
              <a:gd name="connsiteY719" fmla="*/ 904341 h 2713023"/>
              <a:gd name="connsiteX720" fmla="*/ 1808682 w 2713023"/>
              <a:gd name="connsiteY720" fmla="*/ 822128 h 2713023"/>
              <a:gd name="connsiteX721" fmla="*/ 1890895 w 2713023"/>
              <a:gd name="connsiteY721" fmla="*/ 822128 h 2713023"/>
              <a:gd name="connsiteX722" fmla="*/ 1890895 w 2713023"/>
              <a:gd name="connsiteY722" fmla="*/ 904341 h 2713023"/>
              <a:gd name="connsiteX723" fmla="*/ 1808682 w 2713023"/>
              <a:gd name="connsiteY723" fmla="*/ 904341 h 2713023"/>
              <a:gd name="connsiteX724" fmla="*/ 2301959 w 2713023"/>
              <a:gd name="connsiteY724" fmla="*/ 822128 h 2713023"/>
              <a:gd name="connsiteX725" fmla="*/ 2384172 w 2713023"/>
              <a:gd name="connsiteY725" fmla="*/ 822128 h 2713023"/>
              <a:gd name="connsiteX726" fmla="*/ 2384172 w 2713023"/>
              <a:gd name="connsiteY726" fmla="*/ 904341 h 2713023"/>
              <a:gd name="connsiteX727" fmla="*/ 2301959 w 2713023"/>
              <a:gd name="connsiteY727" fmla="*/ 904341 h 2713023"/>
              <a:gd name="connsiteX728" fmla="*/ 2466385 w 2713023"/>
              <a:gd name="connsiteY728" fmla="*/ 822128 h 2713023"/>
              <a:gd name="connsiteX729" fmla="*/ 2548598 w 2713023"/>
              <a:gd name="connsiteY729" fmla="*/ 822128 h 2713023"/>
              <a:gd name="connsiteX730" fmla="*/ 2548598 w 2713023"/>
              <a:gd name="connsiteY730" fmla="*/ 904341 h 2713023"/>
              <a:gd name="connsiteX731" fmla="*/ 2466385 w 2713023"/>
              <a:gd name="connsiteY731" fmla="*/ 904341 h 2713023"/>
              <a:gd name="connsiteX732" fmla="*/ 82213 w 2713023"/>
              <a:gd name="connsiteY732" fmla="*/ 904341 h 2713023"/>
              <a:gd name="connsiteX733" fmla="*/ 164426 w 2713023"/>
              <a:gd name="connsiteY733" fmla="*/ 904341 h 2713023"/>
              <a:gd name="connsiteX734" fmla="*/ 164426 w 2713023"/>
              <a:gd name="connsiteY734" fmla="*/ 986554 h 2713023"/>
              <a:gd name="connsiteX735" fmla="*/ 82213 w 2713023"/>
              <a:gd name="connsiteY735" fmla="*/ 986554 h 2713023"/>
              <a:gd name="connsiteX736" fmla="*/ 246638 w 2713023"/>
              <a:gd name="connsiteY736" fmla="*/ 904341 h 2713023"/>
              <a:gd name="connsiteX737" fmla="*/ 328851 w 2713023"/>
              <a:gd name="connsiteY737" fmla="*/ 904341 h 2713023"/>
              <a:gd name="connsiteX738" fmla="*/ 328851 w 2713023"/>
              <a:gd name="connsiteY738" fmla="*/ 986554 h 2713023"/>
              <a:gd name="connsiteX739" fmla="*/ 246638 w 2713023"/>
              <a:gd name="connsiteY739" fmla="*/ 986554 h 2713023"/>
              <a:gd name="connsiteX740" fmla="*/ 328851 w 2713023"/>
              <a:gd name="connsiteY740" fmla="*/ 904341 h 2713023"/>
              <a:gd name="connsiteX741" fmla="*/ 411064 w 2713023"/>
              <a:gd name="connsiteY741" fmla="*/ 904341 h 2713023"/>
              <a:gd name="connsiteX742" fmla="*/ 411064 w 2713023"/>
              <a:gd name="connsiteY742" fmla="*/ 986554 h 2713023"/>
              <a:gd name="connsiteX743" fmla="*/ 328851 w 2713023"/>
              <a:gd name="connsiteY743" fmla="*/ 986554 h 2713023"/>
              <a:gd name="connsiteX744" fmla="*/ 411064 w 2713023"/>
              <a:gd name="connsiteY744" fmla="*/ 904341 h 2713023"/>
              <a:gd name="connsiteX745" fmla="*/ 493277 w 2713023"/>
              <a:gd name="connsiteY745" fmla="*/ 904341 h 2713023"/>
              <a:gd name="connsiteX746" fmla="*/ 493277 w 2713023"/>
              <a:gd name="connsiteY746" fmla="*/ 986554 h 2713023"/>
              <a:gd name="connsiteX747" fmla="*/ 411064 w 2713023"/>
              <a:gd name="connsiteY747" fmla="*/ 986554 h 2713023"/>
              <a:gd name="connsiteX748" fmla="*/ 822128 w 2713023"/>
              <a:gd name="connsiteY748" fmla="*/ 904341 h 2713023"/>
              <a:gd name="connsiteX749" fmla="*/ 904341 w 2713023"/>
              <a:gd name="connsiteY749" fmla="*/ 904341 h 2713023"/>
              <a:gd name="connsiteX750" fmla="*/ 904341 w 2713023"/>
              <a:gd name="connsiteY750" fmla="*/ 986554 h 2713023"/>
              <a:gd name="connsiteX751" fmla="*/ 822128 w 2713023"/>
              <a:gd name="connsiteY751" fmla="*/ 986554 h 2713023"/>
              <a:gd name="connsiteX752" fmla="*/ 986554 w 2713023"/>
              <a:gd name="connsiteY752" fmla="*/ 904341 h 2713023"/>
              <a:gd name="connsiteX753" fmla="*/ 1068767 w 2713023"/>
              <a:gd name="connsiteY753" fmla="*/ 904341 h 2713023"/>
              <a:gd name="connsiteX754" fmla="*/ 1068767 w 2713023"/>
              <a:gd name="connsiteY754" fmla="*/ 986554 h 2713023"/>
              <a:gd name="connsiteX755" fmla="*/ 986554 w 2713023"/>
              <a:gd name="connsiteY755" fmla="*/ 986554 h 2713023"/>
              <a:gd name="connsiteX756" fmla="*/ 1150980 w 2713023"/>
              <a:gd name="connsiteY756" fmla="*/ 904341 h 2713023"/>
              <a:gd name="connsiteX757" fmla="*/ 1233193 w 2713023"/>
              <a:gd name="connsiteY757" fmla="*/ 904341 h 2713023"/>
              <a:gd name="connsiteX758" fmla="*/ 1233193 w 2713023"/>
              <a:gd name="connsiteY758" fmla="*/ 986554 h 2713023"/>
              <a:gd name="connsiteX759" fmla="*/ 1150980 w 2713023"/>
              <a:gd name="connsiteY759" fmla="*/ 986554 h 2713023"/>
              <a:gd name="connsiteX760" fmla="*/ 1233193 w 2713023"/>
              <a:gd name="connsiteY760" fmla="*/ 904341 h 2713023"/>
              <a:gd name="connsiteX761" fmla="*/ 1315405 w 2713023"/>
              <a:gd name="connsiteY761" fmla="*/ 904341 h 2713023"/>
              <a:gd name="connsiteX762" fmla="*/ 1315405 w 2713023"/>
              <a:gd name="connsiteY762" fmla="*/ 986554 h 2713023"/>
              <a:gd name="connsiteX763" fmla="*/ 1233193 w 2713023"/>
              <a:gd name="connsiteY763" fmla="*/ 986554 h 2713023"/>
              <a:gd name="connsiteX764" fmla="*/ 1397618 w 2713023"/>
              <a:gd name="connsiteY764" fmla="*/ 904341 h 2713023"/>
              <a:gd name="connsiteX765" fmla="*/ 1479831 w 2713023"/>
              <a:gd name="connsiteY765" fmla="*/ 904341 h 2713023"/>
              <a:gd name="connsiteX766" fmla="*/ 1479831 w 2713023"/>
              <a:gd name="connsiteY766" fmla="*/ 986554 h 2713023"/>
              <a:gd name="connsiteX767" fmla="*/ 1397618 w 2713023"/>
              <a:gd name="connsiteY767" fmla="*/ 986554 h 2713023"/>
              <a:gd name="connsiteX768" fmla="*/ 1479831 w 2713023"/>
              <a:gd name="connsiteY768" fmla="*/ 904341 h 2713023"/>
              <a:gd name="connsiteX769" fmla="*/ 1562044 w 2713023"/>
              <a:gd name="connsiteY769" fmla="*/ 904341 h 2713023"/>
              <a:gd name="connsiteX770" fmla="*/ 1562044 w 2713023"/>
              <a:gd name="connsiteY770" fmla="*/ 986554 h 2713023"/>
              <a:gd name="connsiteX771" fmla="*/ 1479831 w 2713023"/>
              <a:gd name="connsiteY771" fmla="*/ 986554 h 2713023"/>
              <a:gd name="connsiteX772" fmla="*/ 1644257 w 2713023"/>
              <a:gd name="connsiteY772" fmla="*/ 904341 h 2713023"/>
              <a:gd name="connsiteX773" fmla="*/ 1726469 w 2713023"/>
              <a:gd name="connsiteY773" fmla="*/ 904341 h 2713023"/>
              <a:gd name="connsiteX774" fmla="*/ 1726469 w 2713023"/>
              <a:gd name="connsiteY774" fmla="*/ 986554 h 2713023"/>
              <a:gd name="connsiteX775" fmla="*/ 1644257 w 2713023"/>
              <a:gd name="connsiteY775" fmla="*/ 986554 h 2713023"/>
              <a:gd name="connsiteX776" fmla="*/ 1726469 w 2713023"/>
              <a:gd name="connsiteY776" fmla="*/ 904341 h 2713023"/>
              <a:gd name="connsiteX777" fmla="*/ 1808682 w 2713023"/>
              <a:gd name="connsiteY777" fmla="*/ 904341 h 2713023"/>
              <a:gd name="connsiteX778" fmla="*/ 1808682 w 2713023"/>
              <a:gd name="connsiteY778" fmla="*/ 986554 h 2713023"/>
              <a:gd name="connsiteX779" fmla="*/ 1726469 w 2713023"/>
              <a:gd name="connsiteY779" fmla="*/ 986554 h 2713023"/>
              <a:gd name="connsiteX780" fmla="*/ 1808682 w 2713023"/>
              <a:gd name="connsiteY780" fmla="*/ 904341 h 2713023"/>
              <a:gd name="connsiteX781" fmla="*/ 1890895 w 2713023"/>
              <a:gd name="connsiteY781" fmla="*/ 904341 h 2713023"/>
              <a:gd name="connsiteX782" fmla="*/ 1890895 w 2713023"/>
              <a:gd name="connsiteY782" fmla="*/ 986554 h 2713023"/>
              <a:gd name="connsiteX783" fmla="*/ 1808682 w 2713023"/>
              <a:gd name="connsiteY783" fmla="*/ 986554 h 2713023"/>
              <a:gd name="connsiteX784" fmla="*/ 1890895 w 2713023"/>
              <a:gd name="connsiteY784" fmla="*/ 904341 h 2713023"/>
              <a:gd name="connsiteX785" fmla="*/ 1973108 w 2713023"/>
              <a:gd name="connsiteY785" fmla="*/ 904341 h 2713023"/>
              <a:gd name="connsiteX786" fmla="*/ 1973108 w 2713023"/>
              <a:gd name="connsiteY786" fmla="*/ 986554 h 2713023"/>
              <a:gd name="connsiteX787" fmla="*/ 1890895 w 2713023"/>
              <a:gd name="connsiteY787" fmla="*/ 986554 h 2713023"/>
              <a:gd name="connsiteX788" fmla="*/ 2137534 w 2713023"/>
              <a:gd name="connsiteY788" fmla="*/ 904341 h 2713023"/>
              <a:gd name="connsiteX789" fmla="*/ 2219747 w 2713023"/>
              <a:gd name="connsiteY789" fmla="*/ 904341 h 2713023"/>
              <a:gd name="connsiteX790" fmla="*/ 2219747 w 2713023"/>
              <a:gd name="connsiteY790" fmla="*/ 986554 h 2713023"/>
              <a:gd name="connsiteX791" fmla="*/ 2137534 w 2713023"/>
              <a:gd name="connsiteY791" fmla="*/ 986554 h 2713023"/>
              <a:gd name="connsiteX792" fmla="*/ 2301959 w 2713023"/>
              <a:gd name="connsiteY792" fmla="*/ 904341 h 2713023"/>
              <a:gd name="connsiteX793" fmla="*/ 2384172 w 2713023"/>
              <a:gd name="connsiteY793" fmla="*/ 904341 h 2713023"/>
              <a:gd name="connsiteX794" fmla="*/ 2384172 w 2713023"/>
              <a:gd name="connsiteY794" fmla="*/ 986554 h 2713023"/>
              <a:gd name="connsiteX795" fmla="*/ 2301959 w 2713023"/>
              <a:gd name="connsiteY795" fmla="*/ 986554 h 2713023"/>
              <a:gd name="connsiteX796" fmla="*/ 2384172 w 2713023"/>
              <a:gd name="connsiteY796" fmla="*/ 904341 h 2713023"/>
              <a:gd name="connsiteX797" fmla="*/ 2466385 w 2713023"/>
              <a:gd name="connsiteY797" fmla="*/ 904341 h 2713023"/>
              <a:gd name="connsiteX798" fmla="*/ 2466385 w 2713023"/>
              <a:gd name="connsiteY798" fmla="*/ 986554 h 2713023"/>
              <a:gd name="connsiteX799" fmla="*/ 2384172 w 2713023"/>
              <a:gd name="connsiteY799" fmla="*/ 986554 h 2713023"/>
              <a:gd name="connsiteX800" fmla="*/ 2466385 w 2713023"/>
              <a:gd name="connsiteY800" fmla="*/ 904341 h 2713023"/>
              <a:gd name="connsiteX801" fmla="*/ 2548598 w 2713023"/>
              <a:gd name="connsiteY801" fmla="*/ 904341 h 2713023"/>
              <a:gd name="connsiteX802" fmla="*/ 2548598 w 2713023"/>
              <a:gd name="connsiteY802" fmla="*/ 986554 h 2713023"/>
              <a:gd name="connsiteX803" fmla="*/ 2466385 w 2713023"/>
              <a:gd name="connsiteY803" fmla="*/ 986554 h 2713023"/>
              <a:gd name="connsiteX804" fmla="*/ 2548598 w 2713023"/>
              <a:gd name="connsiteY804" fmla="*/ 904341 h 2713023"/>
              <a:gd name="connsiteX805" fmla="*/ 2630811 w 2713023"/>
              <a:gd name="connsiteY805" fmla="*/ 904341 h 2713023"/>
              <a:gd name="connsiteX806" fmla="*/ 2630811 w 2713023"/>
              <a:gd name="connsiteY806" fmla="*/ 986554 h 2713023"/>
              <a:gd name="connsiteX807" fmla="*/ 2548598 w 2713023"/>
              <a:gd name="connsiteY807" fmla="*/ 986554 h 2713023"/>
              <a:gd name="connsiteX808" fmla="*/ 2630811 w 2713023"/>
              <a:gd name="connsiteY808" fmla="*/ 904341 h 2713023"/>
              <a:gd name="connsiteX809" fmla="*/ 2713023 w 2713023"/>
              <a:gd name="connsiteY809" fmla="*/ 904341 h 2713023"/>
              <a:gd name="connsiteX810" fmla="*/ 2713023 w 2713023"/>
              <a:gd name="connsiteY810" fmla="*/ 986554 h 2713023"/>
              <a:gd name="connsiteX811" fmla="*/ 2630811 w 2713023"/>
              <a:gd name="connsiteY811" fmla="*/ 986554 h 2713023"/>
              <a:gd name="connsiteX812" fmla="*/ 0 w 2713023"/>
              <a:gd name="connsiteY812" fmla="*/ 986554 h 2713023"/>
              <a:gd name="connsiteX813" fmla="*/ 82213 w 2713023"/>
              <a:gd name="connsiteY813" fmla="*/ 986554 h 2713023"/>
              <a:gd name="connsiteX814" fmla="*/ 82213 w 2713023"/>
              <a:gd name="connsiteY814" fmla="*/ 1068767 h 2713023"/>
              <a:gd name="connsiteX815" fmla="*/ 0 w 2713023"/>
              <a:gd name="connsiteY815" fmla="*/ 1068767 h 2713023"/>
              <a:gd name="connsiteX816" fmla="*/ 164426 w 2713023"/>
              <a:gd name="connsiteY816" fmla="*/ 986554 h 2713023"/>
              <a:gd name="connsiteX817" fmla="*/ 246638 w 2713023"/>
              <a:gd name="connsiteY817" fmla="*/ 986554 h 2713023"/>
              <a:gd name="connsiteX818" fmla="*/ 246638 w 2713023"/>
              <a:gd name="connsiteY818" fmla="*/ 1068767 h 2713023"/>
              <a:gd name="connsiteX819" fmla="*/ 164426 w 2713023"/>
              <a:gd name="connsiteY819" fmla="*/ 1068767 h 2713023"/>
              <a:gd name="connsiteX820" fmla="*/ 328851 w 2713023"/>
              <a:gd name="connsiteY820" fmla="*/ 986554 h 2713023"/>
              <a:gd name="connsiteX821" fmla="*/ 411064 w 2713023"/>
              <a:gd name="connsiteY821" fmla="*/ 986554 h 2713023"/>
              <a:gd name="connsiteX822" fmla="*/ 411064 w 2713023"/>
              <a:gd name="connsiteY822" fmla="*/ 1068767 h 2713023"/>
              <a:gd name="connsiteX823" fmla="*/ 328851 w 2713023"/>
              <a:gd name="connsiteY823" fmla="*/ 1068767 h 2713023"/>
              <a:gd name="connsiteX824" fmla="*/ 493277 w 2713023"/>
              <a:gd name="connsiteY824" fmla="*/ 986554 h 2713023"/>
              <a:gd name="connsiteX825" fmla="*/ 575490 w 2713023"/>
              <a:gd name="connsiteY825" fmla="*/ 986554 h 2713023"/>
              <a:gd name="connsiteX826" fmla="*/ 575490 w 2713023"/>
              <a:gd name="connsiteY826" fmla="*/ 1068767 h 2713023"/>
              <a:gd name="connsiteX827" fmla="*/ 493277 w 2713023"/>
              <a:gd name="connsiteY827" fmla="*/ 1068767 h 2713023"/>
              <a:gd name="connsiteX828" fmla="*/ 575490 w 2713023"/>
              <a:gd name="connsiteY828" fmla="*/ 986554 h 2713023"/>
              <a:gd name="connsiteX829" fmla="*/ 657703 w 2713023"/>
              <a:gd name="connsiteY829" fmla="*/ 986554 h 2713023"/>
              <a:gd name="connsiteX830" fmla="*/ 657703 w 2713023"/>
              <a:gd name="connsiteY830" fmla="*/ 1068767 h 2713023"/>
              <a:gd name="connsiteX831" fmla="*/ 575490 w 2713023"/>
              <a:gd name="connsiteY831" fmla="*/ 1068767 h 2713023"/>
              <a:gd name="connsiteX832" fmla="*/ 657703 w 2713023"/>
              <a:gd name="connsiteY832" fmla="*/ 986554 h 2713023"/>
              <a:gd name="connsiteX833" fmla="*/ 739915 w 2713023"/>
              <a:gd name="connsiteY833" fmla="*/ 986554 h 2713023"/>
              <a:gd name="connsiteX834" fmla="*/ 739915 w 2713023"/>
              <a:gd name="connsiteY834" fmla="*/ 1068767 h 2713023"/>
              <a:gd name="connsiteX835" fmla="*/ 657703 w 2713023"/>
              <a:gd name="connsiteY835" fmla="*/ 1068767 h 2713023"/>
              <a:gd name="connsiteX836" fmla="*/ 1068767 w 2713023"/>
              <a:gd name="connsiteY836" fmla="*/ 986554 h 2713023"/>
              <a:gd name="connsiteX837" fmla="*/ 1150980 w 2713023"/>
              <a:gd name="connsiteY837" fmla="*/ 986554 h 2713023"/>
              <a:gd name="connsiteX838" fmla="*/ 1150980 w 2713023"/>
              <a:gd name="connsiteY838" fmla="*/ 1068767 h 2713023"/>
              <a:gd name="connsiteX839" fmla="*/ 1068767 w 2713023"/>
              <a:gd name="connsiteY839" fmla="*/ 1068767 h 2713023"/>
              <a:gd name="connsiteX840" fmla="*/ 1150980 w 2713023"/>
              <a:gd name="connsiteY840" fmla="*/ 986554 h 2713023"/>
              <a:gd name="connsiteX841" fmla="*/ 1233193 w 2713023"/>
              <a:gd name="connsiteY841" fmla="*/ 986554 h 2713023"/>
              <a:gd name="connsiteX842" fmla="*/ 1233193 w 2713023"/>
              <a:gd name="connsiteY842" fmla="*/ 1068767 h 2713023"/>
              <a:gd name="connsiteX843" fmla="*/ 1150980 w 2713023"/>
              <a:gd name="connsiteY843" fmla="*/ 1068767 h 2713023"/>
              <a:gd name="connsiteX844" fmla="*/ 1233193 w 2713023"/>
              <a:gd name="connsiteY844" fmla="*/ 986554 h 2713023"/>
              <a:gd name="connsiteX845" fmla="*/ 1315405 w 2713023"/>
              <a:gd name="connsiteY845" fmla="*/ 986554 h 2713023"/>
              <a:gd name="connsiteX846" fmla="*/ 1315405 w 2713023"/>
              <a:gd name="connsiteY846" fmla="*/ 1068767 h 2713023"/>
              <a:gd name="connsiteX847" fmla="*/ 1233193 w 2713023"/>
              <a:gd name="connsiteY847" fmla="*/ 1068767 h 2713023"/>
              <a:gd name="connsiteX848" fmla="*/ 1644257 w 2713023"/>
              <a:gd name="connsiteY848" fmla="*/ 986554 h 2713023"/>
              <a:gd name="connsiteX849" fmla="*/ 1726469 w 2713023"/>
              <a:gd name="connsiteY849" fmla="*/ 986554 h 2713023"/>
              <a:gd name="connsiteX850" fmla="*/ 1726469 w 2713023"/>
              <a:gd name="connsiteY850" fmla="*/ 1068767 h 2713023"/>
              <a:gd name="connsiteX851" fmla="*/ 1644257 w 2713023"/>
              <a:gd name="connsiteY851" fmla="*/ 1068767 h 2713023"/>
              <a:gd name="connsiteX852" fmla="*/ 1808682 w 2713023"/>
              <a:gd name="connsiteY852" fmla="*/ 986554 h 2713023"/>
              <a:gd name="connsiteX853" fmla="*/ 1890895 w 2713023"/>
              <a:gd name="connsiteY853" fmla="*/ 986554 h 2713023"/>
              <a:gd name="connsiteX854" fmla="*/ 1890895 w 2713023"/>
              <a:gd name="connsiteY854" fmla="*/ 1068767 h 2713023"/>
              <a:gd name="connsiteX855" fmla="*/ 1808682 w 2713023"/>
              <a:gd name="connsiteY855" fmla="*/ 1068767 h 2713023"/>
              <a:gd name="connsiteX856" fmla="*/ 1973108 w 2713023"/>
              <a:gd name="connsiteY856" fmla="*/ 986554 h 2713023"/>
              <a:gd name="connsiteX857" fmla="*/ 2055321 w 2713023"/>
              <a:gd name="connsiteY857" fmla="*/ 986554 h 2713023"/>
              <a:gd name="connsiteX858" fmla="*/ 2055321 w 2713023"/>
              <a:gd name="connsiteY858" fmla="*/ 1068767 h 2713023"/>
              <a:gd name="connsiteX859" fmla="*/ 1973108 w 2713023"/>
              <a:gd name="connsiteY859" fmla="*/ 1068767 h 2713023"/>
              <a:gd name="connsiteX860" fmla="*/ 2055321 w 2713023"/>
              <a:gd name="connsiteY860" fmla="*/ 986554 h 2713023"/>
              <a:gd name="connsiteX861" fmla="*/ 2137534 w 2713023"/>
              <a:gd name="connsiteY861" fmla="*/ 986554 h 2713023"/>
              <a:gd name="connsiteX862" fmla="*/ 2137534 w 2713023"/>
              <a:gd name="connsiteY862" fmla="*/ 1068767 h 2713023"/>
              <a:gd name="connsiteX863" fmla="*/ 2055321 w 2713023"/>
              <a:gd name="connsiteY863" fmla="*/ 1068767 h 2713023"/>
              <a:gd name="connsiteX864" fmla="*/ 2301959 w 2713023"/>
              <a:gd name="connsiteY864" fmla="*/ 986554 h 2713023"/>
              <a:gd name="connsiteX865" fmla="*/ 2384172 w 2713023"/>
              <a:gd name="connsiteY865" fmla="*/ 986554 h 2713023"/>
              <a:gd name="connsiteX866" fmla="*/ 2384172 w 2713023"/>
              <a:gd name="connsiteY866" fmla="*/ 1068767 h 2713023"/>
              <a:gd name="connsiteX867" fmla="*/ 2301959 w 2713023"/>
              <a:gd name="connsiteY867" fmla="*/ 1068767 h 2713023"/>
              <a:gd name="connsiteX868" fmla="*/ 2384172 w 2713023"/>
              <a:gd name="connsiteY868" fmla="*/ 986554 h 2713023"/>
              <a:gd name="connsiteX869" fmla="*/ 2466385 w 2713023"/>
              <a:gd name="connsiteY869" fmla="*/ 986554 h 2713023"/>
              <a:gd name="connsiteX870" fmla="*/ 2466385 w 2713023"/>
              <a:gd name="connsiteY870" fmla="*/ 1068767 h 2713023"/>
              <a:gd name="connsiteX871" fmla="*/ 2384172 w 2713023"/>
              <a:gd name="connsiteY871" fmla="*/ 1068767 h 2713023"/>
              <a:gd name="connsiteX872" fmla="*/ 2548598 w 2713023"/>
              <a:gd name="connsiteY872" fmla="*/ 986554 h 2713023"/>
              <a:gd name="connsiteX873" fmla="*/ 2630811 w 2713023"/>
              <a:gd name="connsiteY873" fmla="*/ 986554 h 2713023"/>
              <a:gd name="connsiteX874" fmla="*/ 2630811 w 2713023"/>
              <a:gd name="connsiteY874" fmla="*/ 1068767 h 2713023"/>
              <a:gd name="connsiteX875" fmla="*/ 2548598 w 2713023"/>
              <a:gd name="connsiteY875" fmla="*/ 1068767 h 2713023"/>
              <a:gd name="connsiteX876" fmla="*/ 0 w 2713023"/>
              <a:gd name="connsiteY876" fmla="*/ 1068767 h 2713023"/>
              <a:gd name="connsiteX877" fmla="*/ 82213 w 2713023"/>
              <a:gd name="connsiteY877" fmla="*/ 1068767 h 2713023"/>
              <a:gd name="connsiteX878" fmla="*/ 82213 w 2713023"/>
              <a:gd name="connsiteY878" fmla="*/ 1150980 h 2713023"/>
              <a:gd name="connsiteX879" fmla="*/ 0 w 2713023"/>
              <a:gd name="connsiteY879" fmla="*/ 1150980 h 2713023"/>
              <a:gd name="connsiteX880" fmla="*/ 246638 w 2713023"/>
              <a:gd name="connsiteY880" fmla="*/ 1068767 h 2713023"/>
              <a:gd name="connsiteX881" fmla="*/ 328851 w 2713023"/>
              <a:gd name="connsiteY881" fmla="*/ 1068767 h 2713023"/>
              <a:gd name="connsiteX882" fmla="*/ 328851 w 2713023"/>
              <a:gd name="connsiteY882" fmla="*/ 1150980 h 2713023"/>
              <a:gd name="connsiteX883" fmla="*/ 246638 w 2713023"/>
              <a:gd name="connsiteY883" fmla="*/ 1150980 h 2713023"/>
              <a:gd name="connsiteX884" fmla="*/ 575490 w 2713023"/>
              <a:gd name="connsiteY884" fmla="*/ 1068767 h 2713023"/>
              <a:gd name="connsiteX885" fmla="*/ 657703 w 2713023"/>
              <a:gd name="connsiteY885" fmla="*/ 1068767 h 2713023"/>
              <a:gd name="connsiteX886" fmla="*/ 657703 w 2713023"/>
              <a:gd name="connsiteY886" fmla="*/ 1150980 h 2713023"/>
              <a:gd name="connsiteX887" fmla="*/ 575490 w 2713023"/>
              <a:gd name="connsiteY887" fmla="*/ 1150980 h 2713023"/>
              <a:gd name="connsiteX888" fmla="*/ 822128 w 2713023"/>
              <a:gd name="connsiteY888" fmla="*/ 1068767 h 2713023"/>
              <a:gd name="connsiteX889" fmla="*/ 904341 w 2713023"/>
              <a:gd name="connsiteY889" fmla="*/ 1068767 h 2713023"/>
              <a:gd name="connsiteX890" fmla="*/ 904341 w 2713023"/>
              <a:gd name="connsiteY890" fmla="*/ 1150980 h 2713023"/>
              <a:gd name="connsiteX891" fmla="*/ 822128 w 2713023"/>
              <a:gd name="connsiteY891" fmla="*/ 1150980 h 2713023"/>
              <a:gd name="connsiteX892" fmla="*/ 904341 w 2713023"/>
              <a:gd name="connsiteY892" fmla="*/ 1068767 h 2713023"/>
              <a:gd name="connsiteX893" fmla="*/ 986554 w 2713023"/>
              <a:gd name="connsiteY893" fmla="*/ 1068767 h 2713023"/>
              <a:gd name="connsiteX894" fmla="*/ 986554 w 2713023"/>
              <a:gd name="connsiteY894" fmla="*/ 1150980 h 2713023"/>
              <a:gd name="connsiteX895" fmla="*/ 904341 w 2713023"/>
              <a:gd name="connsiteY895" fmla="*/ 1150980 h 2713023"/>
              <a:gd name="connsiteX896" fmla="*/ 1315405 w 2713023"/>
              <a:gd name="connsiteY896" fmla="*/ 1068767 h 2713023"/>
              <a:gd name="connsiteX897" fmla="*/ 1397618 w 2713023"/>
              <a:gd name="connsiteY897" fmla="*/ 1068767 h 2713023"/>
              <a:gd name="connsiteX898" fmla="*/ 1397618 w 2713023"/>
              <a:gd name="connsiteY898" fmla="*/ 1150980 h 2713023"/>
              <a:gd name="connsiteX899" fmla="*/ 1315405 w 2713023"/>
              <a:gd name="connsiteY899" fmla="*/ 1150980 h 2713023"/>
              <a:gd name="connsiteX900" fmla="*/ 1479831 w 2713023"/>
              <a:gd name="connsiteY900" fmla="*/ 1068767 h 2713023"/>
              <a:gd name="connsiteX901" fmla="*/ 1562044 w 2713023"/>
              <a:gd name="connsiteY901" fmla="*/ 1068767 h 2713023"/>
              <a:gd name="connsiteX902" fmla="*/ 1562044 w 2713023"/>
              <a:gd name="connsiteY902" fmla="*/ 1150980 h 2713023"/>
              <a:gd name="connsiteX903" fmla="*/ 1479831 w 2713023"/>
              <a:gd name="connsiteY903" fmla="*/ 1150980 h 2713023"/>
              <a:gd name="connsiteX904" fmla="*/ 1726469 w 2713023"/>
              <a:gd name="connsiteY904" fmla="*/ 1068767 h 2713023"/>
              <a:gd name="connsiteX905" fmla="*/ 1808682 w 2713023"/>
              <a:gd name="connsiteY905" fmla="*/ 1068767 h 2713023"/>
              <a:gd name="connsiteX906" fmla="*/ 1808682 w 2713023"/>
              <a:gd name="connsiteY906" fmla="*/ 1150980 h 2713023"/>
              <a:gd name="connsiteX907" fmla="*/ 1726469 w 2713023"/>
              <a:gd name="connsiteY907" fmla="*/ 1150980 h 2713023"/>
              <a:gd name="connsiteX908" fmla="*/ 1890895 w 2713023"/>
              <a:gd name="connsiteY908" fmla="*/ 1068767 h 2713023"/>
              <a:gd name="connsiteX909" fmla="*/ 1973108 w 2713023"/>
              <a:gd name="connsiteY909" fmla="*/ 1068767 h 2713023"/>
              <a:gd name="connsiteX910" fmla="*/ 1973108 w 2713023"/>
              <a:gd name="connsiteY910" fmla="*/ 1150980 h 2713023"/>
              <a:gd name="connsiteX911" fmla="*/ 1890895 w 2713023"/>
              <a:gd name="connsiteY911" fmla="*/ 1150980 h 2713023"/>
              <a:gd name="connsiteX912" fmla="*/ 2137534 w 2713023"/>
              <a:gd name="connsiteY912" fmla="*/ 1068767 h 2713023"/>
              <a:gd name="connsiteX913" fmla="*/ 2219747 w 2713023"/>
              <a:gd name="connsiteY913" fmla="*/ 1068767 h 2713023"/>
              <a:gd name="connsiteX914" fmla="*/ 2219747 w 2713023"/>
              <a:gd name="connsiteY914" fmla="*/ 1150980 h 2713023"/>
              <a:gd name="connsiteX915" fmla="*/ 2137534 w 2713023"/>
              <a:gd name="connsiteY915" fmla="*/ 1150980 h 2713023"/>
              <a:gd name="connsiteX916" fmla="*/ 2384172 w 2713023"/>
              <a:gd name="connsiteY916" fmla="*/ 1068767 h 2713023"/>
              <a:gd name="connsiteX917" fmla="*/ 2466385 w 2713023"/>
              <a:gd name="connsiteY917" fmla="*/ 1068767 h 2713023"/>
              <a:gd name="connsiteX918" fmla="*/ 2466385 w 2713023"/>
              <a:gd name="connsiteY918" fmla="*/ 1150980 h 2713023"/>
              <a:gd name="connsiteX919" fmla="*/ 2384172 w 2713023"/>
              <a:gd name="connsiteY919" fmla="*/ 1150980 h 2713023"/>
              <a:gd name="connsiteX920" fmla="*/ 2548598 w 2713023"/>
              <a:gd name="connsiteY920" fmla="*/ 1068767 h 2713023"/>
              <a:gd name="connsiteX921" fmla="*/ 2630811 w 2713023"/>
              <a:gd name="connsiteY921" fmla="*/ 1068767 h 2713023"/>
              <a:gd name="connsiteX922" fmla="*/ 2630811 w 2713023"/>
              <a:gd name="connsiteY922" fmla="*/ 1150980 h 2713023"/>
              <a:gd name="connsiteX923" fmla="*/ 2548598 w 2713023"/>
              <a:gd name="connsiteY923" fmla="*/ 1150980 h 2713023"/>
              <a:gd name="connsiteX924" fmla="*/ 2630811 w 2713023"/>
              <a:gd name="connsiteY924" fmla="*/ 1068767 h 2713023"/>
              <a:gd name="connsiteX925" fmla="*/ 2713023 w 2713023"/>
              <a:gd name="connsiteY925" fmla="*/ 1068767 h 2713023"/>
              <a:gd name="connsiteX926" fmla="*/ 2713023 w 2713023"/>
              <a:gd name="connsiteY926" fmla="*/ 1150980 h 2713023"/>
              <a:gd name="connsiteX927" fmla="*/ 2630811 w 2713023"/>
              <a:gd name="connsiteY927" fmla="*/ 1150980 h 2713023"/>
              <a:gd name="connsiteX928" fmla="*/ 0 w 2713023"/>
              <a:gd name="connsiteY928" fmla="*/ 1150980 h 2713023"/>
              <a:gd name="connsiteX929" fmla="*/ 82213 w 2713023"/>
              <a:gd name="connsiteY929" fmla="*/ 1150980 h 2713023"/>
              <a:gd name="connsiteX930" fmla="*/ 82213 w 2713023"/>
              <a:gd name="connsiteY930" fmla="*/ 1233193 h 2713023"/>
              <a:gd name="connsiteX931" fmla="*/ 0 w 2713023"/>
              <a:gd name="connsiteY931" fmla="*/ 1233193 h 2713023"/>
              <a:gd name="connsiteX932" fmla="*/ 82213 w 2713023"/>
              <a:gd name="connsiteY932" fmla="*/ 1150980 h 2713023"/>
              <a:gd name="connsiteX933" fmla="*/ 164426 w 2713023"/>
              <a:gd name="connsiteY933" fmla="*/ 1150980 h 2713023"/>
              <a:gd name="connsiteX934" fmla="*/ 164426 w 2713023"/>
              <a:gd name="connsiteY934" fmla="*/ 1233193 h 2713023"/>
              <a:gd name="connsiteX935" fmla="*/ 82213 w 2713023"/>
              <a:gd name="connsiteY935" fmla="*/ 1233193 h 2713023"/>
              <a:gd name="connsiteX936" fmla="*/ 164426 w 2713023"/>
              <a:gd name="connsiteY936" fmla="*/ 1150980 h 2713023"/>
              <a:gd name="connsiteX937" fmla="*/ 246638 w 2713023"/>
              <a:gd name="connsiteY937" fmla="*/ 1150980 h 2713023"/>
              <a:gd name="connsiteX938" fmla="*/ 246638 w 2713023"/>
              <a:gd name="connsiteY938" fmla="*/ 1233193 h 2713023"/>
              <a:gd name="connsiteX939" fmla="*/ 164426 w 2713023"/>
              <a:gd name="connsiteY939" fmla="*/ 1233193 h 2713023"/>
              <a:gd name="connsiteX940" fmla="*/ 246638 w 2713023"/>
              <a:gd name="connsiteY940" fmla="*/ 1150980 h 2713023"/>
              <a:gd name="connsiteX941" fmla="*/ 328851 w 2713023"/>
              <a:gd name="connsiteY941" fmla="*/ 1150980 h 2713023"/>
              <a:gd name="connsiteX942" fmla="*/ 328851 w 2713023"/>
              <a:gd name="connsiteY942" fmla="*/ 1233193 h 2713023"/>
              <a:gd name="connsiteX943" fmla="*/ 246638 w 2713023"/>
              <a:gd name="connsiteY943" fmla="*/ 1233193 h 2713023"/>
              <a:gd name="connsiteX944" fmla="*/ 328851 w 2713023"/>
              <a:gd name="connsiteY944" fmla="*/ 1150980 h 2713023"/>
              <a:gd name="connsiteX945" fmla="*/ 411064 w 2713023"/>
              <a:gd name="connsiteY945" fmla="*/ 1150980 h 2713023"/>
              <a:gd name="connsiteX946" fmla="*/ 411064 w 2713023"/>
              <a:gd name="connsiteY946" fmla="*/ 1233193 h 2713023"/>
              <a:gd name="connsiteX947" fmla="*/ 328851 w 2713023"/>
              <a:gd name="connsiteY947" fmla="*/ 1233193 h 2713023"/>
              <a:gd name="connsiteX948" fmla="*/ 411064 w 2713023"/>
              <a:gd name="connsiteY948" fmla="*/ 1150980 h 2713023"/>
              <a:gd name="connsiteX949" fmla="*/ 493277 w 2713023"/>
              <a:gd name="connsiteY949" fmla="*/ 1150980 h 2713023"/>
              <a:gd name="connsiteX950" fmla="*/ 493277 w 2713023"/>
              <a:gd name="connsiteY950" fmla="*/ 1233193 h 2713023"/>
              <a:gd name="connsiteX951" fmla="*/ 411064 w 2713023"/>
              <a:gd name="connsiteY951" fmla="*/ 1233193 h 2713023"/>
              <a:gd name="connsiteX952" fmla="*/ 493277 w 2713023"/>
              <a:gd name="connsiteY952" fmla="*/ 1150980 h 2713023"/>
              <a:gd name="connsiteX953" fmla="*/ 575490 w 2713023"/>
              <a:gd name="connsiteY953" fmla="*/ 1150980 h 2713023"/>
              <a:gd name="connsiteX954" fmla="*/ 575490 w 2713023"/>
              <a:gd name="connsiteY954" fmla="*/ 1233193 h 2713023"/>
              <a:gd name="connsiteX955" fmla="*/ 493277 w 2713023"/>
              <a:gd name="connsiteY955" fmla="*/ 1233193 h 2713023"/>
              <a:gd name="connsiteX956" fmla="*/ 575490 w 2713023"/>
              <a:gd name="connsiteY956" fmla="*/ 1150980 h 2713023"/>
              <a:gd name="connsiteX957" fmla="*/ 657703 w 2713023"/>
              <a:gd name="connsiteY957" fmla="*/ 1150980 h 2713023"/>
              <a:gd name="connsiteX958" fmla="*/ 657703 w 2713023"/>
              <a:gd name="connsiteY958" fmla="*/ 1233193 h 2713023"/>
              <a:gd name="connsiteX959" fmla="*/ 575490 w 2713023"/>
              <a:gd name="connsiteY959" fmla="*/ 1233193 h 2713023"/>
              <a:gd name="connsiteX960" fmla="*/ 657703 w 2713023"/>
              <a:gd name="connsiteY960" fmla="*/ 1150980 h 2713023"/>
              <a:gd name="connsiteX961" fmla="*/ 739915 w 2713023"/>
              <a:gd name="connsiteY961" fmla="*/ 1150980 h 2713023"/>
              <a:gd name="connsiteX962" fmla="*/ 739915 w 2713023"/>
              <a:gd name="connsiteY962" fmla="*/ 1233193 h 2713023"/>
              <a:gd name="connsiteX963" fmla="*/ 657703 w 2713023"/>
              <a:gd name="connsiteY963" fmla="*/ 1233193 h 2713023"/>
              <a:gd name="connsiteX964" fmla="*/ 822128 w 2713023"/>
              <a:gd name="connsiteY964" fmla="*/ 1150980 h 2713023"/>
              <a:gd name="connsiteX965" fmla="*/ 904341 w 2713023"/>
              <a:gd name="connsiteY965" fmla="*/ 1150980 h 2713023"/>
              <a:gd name="connsiteX966" fmla="*/ 904341 w 2713023"/>
              <a:gd name="connsiteY966" fmla="*/ 1233193 h 2713023"/>
              <a:gd name="connsiteX967" fmla="*/ 822128 w 2713023"/>
              <a:gd name="connsiteY967" fmla="*/ 1233193 h 2713023"/>
              <a:gd name="connsiteX968" fmla="*/ 1068767 w 2713023"/>
              <a:gd name="connsiteY968" fmla="*/ 1150980 h 2713023"/>
              <a:gd name="connsiteX969" fmla="*/ 1150980 w 2713023"/>
              <a:gd name="connsiteY969" fmla="*/ 1150980 h 2713023"/>
              <a:gd name="connsiteX970" fmla="*/ 1150980 w 2713023"/>
              <a:gd name="connsiteY970" fmla="*/ 1233193 h 2713023"/>
              <a:gd name="connsiteX971" fmla="*/ 1068767 w 2713023"/>
              <a:gd name="connsiteY971" fmla="*/ 1233193 h 2713023"/>
              <a:gd name="connsiteX972" fmla="*/ 1150980 w 2713023"/>
              <a:gd name="connsiteY972" fmla="*/ 1150980 h 2713023"/>
              <a:gd name="connsiteX973" fmla="*/ 1233193 w 2713023"/>
              <a:gd name="connsiteY973" fmla="*/ 1150980 h 2713023"/>
              <a:gd name="connsiteX974" fmla="*/ 1233193 w 2713023"/>
              <a:gd name="connsiteY974" fmla="*/ 1233193 h 2713023"/>
              <a:gd name="connsiteX975" fmla="*/ 1150980 w 2713023"/>
              <a:gd name="connsiteY975" fmla="*/ 1233193 h 2713023"/>
              <a:gd name="connsiteX976" fmla="*/ 1397618 w 2713023"/>
              <a:gd name="connsiteY976" fmla="*/ 1150980 h 2713023"/>
              <a:gd name="connsiteX977" fmla="*/ 1479831 w 2713023"/>
              <a:gd name="connsiteY977" fmla="*/ 1150980 h 2713023"/>
              <a:gd name="connsiteX978" fmla="*/ 1479831 w 2713023"/>
              <a:gd name="connsiteY978" fmla="*/ 1233193 h 2713023"/>
              <a:gd name="connsiteX979" fmla="*/ 1397618 w 2713023"/>
              <a:gd name="connsiteY979" fmla="*/ 1233193 h 2713023"/>
              <a:gd name="connsiteX980" fmla="*/ 1479831 w 2713023"/>
              <a:gd name="connsiteY980" fmla="*/ 1150980 h 2713023"/>
              <a:gd name="connsiteX981" fmla="*/ 1562044 w 2713023"/>
              <a:gd name="connsiteY981" fmla="*/ 1150980 h 2713023"/>
              <a:gd name="connsiteX982" fmla="*/ 1562044 w 2713023"/>
              <a:gd name="connsiteY982" fmla="*/ 1233193 h 2713023"/>
              <a:gd name="connsiteX983" fmla="*/ 1479831 w 2713023"/>
              <a:gd name="connsiteY983" fmla="*/ 1233193 h 2713023"/>
              <a:gd name="connsiteX984" fmla="*/ 1644257 w 2713023"/>
              <a:gd name="connsiteY984" fmla="*/ 1150980 h 2713023"/>
              <a:gd name="connsiteX985" fmla="*/ 1726469 w 2713023"/>
              <a:gd name="connsiteY985" fmla="*/ 1150980 h 2713023"/>
              <a:gd name="connsiteX986" fmla="*/ 1726469 w 2713023"/>
              <a:gd name="connsiteY986" fmla="*/ 1233193 h 2713023"/>
              <a:gd name="connsiteX987" fmla="*/ 1644257 w 2713023"/>
              <a:gd name="connsiteY987" fmla="*/ 1233193 h 2713023"/>
              <a:gd name="connsiteX988" fmla="*/ 1726469 w 2713023"/>
              <a:gd name="connsiteY988" fmla="*/ 1150980 h 2713023"/>
              <a:gd name="connsiteX989" fmla="*/ 1808682 w 2713023"/>
              <a:gd name="connsiteY989" fmla="*/ 1150980 h 2713023"/>
              <a:gd name="connsiteX990" fmla="*/ 1808682 w 2713023"/>
              <a:gd name="connsiteY990" fmla="*/ 1233193 h 2713023"/>
              <a:gd name="connsiteX991" fmla="*/ 1726469 w 2713023"/>
              <a:gd name="connsiteY991" fmla="*/ 1233193 h 2713023"/>
              <a:gd name="connsiteX992" fmla="*/ 1973108 w 2713023"/>
              <a:gd name="connsiteY992" fmla="*/ 1150980 h 2713023"/>
              <a:gd name="connsiteX993" fmla="*/ 2055321 w 2713023"/>
              <a:gd name="connsiteY993" fmla="*/ 1150980 h 2713023"/>
              <a:gd name="connsiteX994" fmla="*/ 2055321 w 2713023"/>
              <a:gd name="connsiteY994" fmla="*/ 1233193 h 2713023"/>
              <a:gd name="connsiteX995" fmla="*/ 1973108 w 2713023"/>
              <a:gd name="connsiteY995" fmla="*/ 1233193 h 2713023"/>
              <a:gd name="connsiteX996" fmla="*/ 2055321 w 2713023"/>
              <a:gd name="connsiteY996" fmla="*/ 1150980 h 2713023"/>
              <a:gd name="connsiteX997" fmla="*/ 2137534 w 2713023"/>
              <a:gd name="connsiteY997" fmla="*/ 1150980 h 2713023"/>
              <a:gd name="connsiteX998" fmla="*/ 2137534 w 2713023"/>
              <a:gd name="connsiteY998" fmla="*/ 1233193 h 2713023"/>
              <a:gd name="connsiteX999" fmla="*/ 2055321 w 2713023"/>
              <a:gd name="connsiteY999" fmla="*/ 1233193 h 2713023"/>
              <a:gd name="connsiteX1000" fmla="*/ 2137534 w 2713023"/>
              <a:gd name="connsiteY1000" fmla="*/ 1150980 h 2713023"/>
              <a:gd name="connsiteX1001" fmla="*/ 2219747 w 2713023"/>
              <a:gd name="connsiteY1001" fmla="*/ 1150980 h 2713023"/>
              <a:gd name="connsiteX1002" fmla="*/ 2219747 w 2713023"/>
              <a:gd name="connsiteY1002" fmla="*/ 1233193 h 2713023"/>
              <a:gd name="connsiteX1003" fmla="*/ 2137534 w 2713023"/>
              <a:gd name="connsiteY1003" fmla="*/ 1233193 h 2713023"/>
              <a:gd name="connsiteX1004" fmla="*/ 2219747 w 2713023"/>
              <a:gd name="connsiteY1004" fmla="*/ 1150980 h 2713023"/>
              <a:gd name="connsiteX1005" fmla="*/ 2301959 w 2713023"/>
              <a:gd name="connsiteY1005" fmla="*/ 1150980 h 2713023"/>
              <a:gd name="connsiteX1006" fmla="*/ 2301959 w 2713023"/>
              <a:gd name="connsiteY1006" fmla="*/ 1233193 h 2713023"/>
              <a:gd name="connsiteX1007" fmla="*/ 2219747 w 2713023"/>
              <a:gd name="connsiteY1007" fmla="*/ 1233193 h 2713023"/>
              <a:gd name="connsiteX1008" fmla="*/ 2384172 w 2713023"/>
              <a:gd name="connsiteY1008" fmla="*/ 1150980 h 2713023"/>
              <a:gd name="connsiteX1009" fmla="*/ 2466385 w 2713023"/>
              <a:gd name="connsiteY1009" fmla="*/ 1150980 h 2713023"/>
              <a:gd name="connsiteX1010" fmla="*/ 2466385 w 2713023"/>
              <a:gd name="connsiteY1010" fmla="*/ 1233193 h 2713023"/>
              <a:gd name="connsiteX1011" fmla="*/ 2384172 w 2713023"/>
              <a:gd name="connsiteY1011" fmla="*/ 1233193 h 2713023"/>
              <a:gd name="connsiteX1012" fmla="*/ 2548598 w 2713023"/>
              <a:gd name="connsiteY1012" fmla="*/ 1150980 h 2713023"/>
              <a:gd name="connsiteX1013" fmla="*/ 2630811 w 2713023"/>
              <a:gd name="connsiteY1013" fmla="*/ 1150980 h 2713023"/>
              <a:gd name="connsiteX1014" fmla="*/ 2630811 w 2713023"/>
              <a:gd name="connsiteY1014" fmla="*/ 1233193 h 2713023"/>
              <a:gd name="connsiteX1015" fmla="*/ 2548598 w 2713023"/>
              <a:gd name="connsiteY1015" fmla="*/ 1233193 h 2713023"/>
              <a:gd name="connsiteX1016" fmla="*/ 0 w 2713023"/>
              <a:gd name="connsiteY1016" fmla="*/ 1233193 h 2713023"/>
              <a:gd name="connsiteX1017" fmla="*/ 82213 w 2713023"/>
              <a:gd name="connsiteY1017" fmla="*/ 1233193 h 2713023"/>
              <a:gd name="connsiteX1018" fmla="*/ 82213 w 2713023"/>
              <a:gd name="connsiteY1018" fmla="*/ 1315405 h 2713023"/>
              <a:gd name="connsiteX1019" fmla="*/ 0 w 2713023"/>
              <a:gd name="connsiteY1019" fmla="*/ 1315405 h 2713023"/>
              <a:gd name="connsiteX1020" fmla="*/ 328851 w 2713023"/>
              <a:gd name="connsiteY1020" fmla="*/ 1233193 h 2713023"/>
              <a:gd name="connsiteX1021" fmla="*/ 411064 w 2713023"/>
              <a:gd name="connsiteY1021" fmla="*/ 1233193 h 2713023"/>
              <a:gd name="connsiteX1022" fmla="*/ 411064 w 2713023"/>
              <a:gd name="connsiteY1022" fmla="*/ 1315405 h 2713023"/>
              <a:gd name="connsiteX1023" fmla="*/ 328851 w 2713023"/>
              <a:gd name="connsiteY1023" fmla="*/ 1315405 h 2713023"/>
              <a:gd name="connsiteX1024" fmla="*/ 575490 w 2713023"/>
              <a:gd name="connsiteY1024" fmla="*/ 1233193 h 2713023"/>
              <a:gd name="connsiteX1025" fmla="*/ 657703 w 2713023"/>
              <a:gd name="connsiteY1025" fmla="*/ 1233193 h 2713023"/>
              <a:gd name="connsiteX1026" fmla="*/ 657703 w 2713023"/>
              <a:gd name="connsiteY1026" fmla="*/ 1315405 h 2713023"/>
              <a:gd name="connsiteX1027" fmla="*/ 575490 w 2713023"/>
              <a:gd name="connsiteY1027" fmla="*/ 1315405 h 2713023"/>
              <a:gd name="connsiteX1028" fmla="*/ 739915 w 2713023"/>
              <a:gd name="connsiteY1028" fmla="*/ 1233193 h 2713023"/>
              <a:gd name="connsiteX1029" fmla="*/ 822128 w 2713023"/>
              <a:gd name="connsiteY1029" fmla="*/ 1233193 h 2713023"/>
              <a:gd name="connsiteX1030" fmla="*/ 822128 w 2713023"/>
              <a:gd name="connsiteY1030" fmla="*/ 1315405 h 2713023"/>
              <a:gd name="connsiteX1031" fmla="*/ 739915 w 2713023"/>
              <a:gd name="connsiteY1031" fmla="*/ 1315405 h 2713023"/>
              <a:gd name="connsiteX1032" fmla="*/ 986554 w 2713023"/>
              <a:gd name="connsiteY1032" fmla="*/ 1233193 h 2713023"/>
              <a:gd name="connsiteX1033" fmla="*/ 1068767 w 2713023"/>
              <a:gd name="connsiteY1033" fmla="*/ 1233193 h 2713023"/>
              <a:gd name="connsiteX1034" fmla="*/ 1068767 w 2713023"/>
              <a:gd name="connsiteY1034" fmla="*/ 1315405 h 2713023"/>
              <a:gd name="connsiteX1035" fmla="*/ 986554 w 2713023"/>
              <a:gd name="connsiteY1035" fmla="*/ 1315405 h 2713023"/>
              <a:gd name="connsiteX1036" fmla="*/ 1479831 w 2713023"/>
              <a:gd name="connsiteY1036" fmla="*/ 1233193 h 2713023"/>
              <a:gd name="connsiteX1037" fmla="*/ 1562044 w 2713023"/>
              <a:gd name="connsiteY1037" fmla="*/ 1233193 h 2713023"/>
              <a:gd name="connsiteX1038" fmla="*/ 1562044 w 2713023"/>
              <a:gd name="connsiteY1038" fmla="*/ 1315405 h 2713023"/>
              <a:gd name="connsiteX1039" fmla="*/ 1479831 w 2713023"/>
              <a:gd name="connsiteY1039" fmla="*/ 1315405 h 2713023"/>
              <a:gd name="connsiteX1040" fmla="*/ 1726469 w 2713023"/>
              <a:gd name="connsiteY1040" fmla="*/ 1233193 h 2713023"/>
              <a:gd name="connsiteX1041" fmla="*/ 1808682 w 2713023"/>
              <a:gd name="connsiteY1041" fmla="*/ 1233193 h 2713023"/>
              <a:gd name="connsiteX1042" fmla="*/ 1808682 w 2713023"/>
              <a:gd name="connsiteY1042" fmla="*/ 1315405 h 2713023"/>
              <a:gd name="connsiteX1043" fmla="*/ 1726469 w 2713023"/>
              <a:gd name="connsiteY1043" fmla="*/ 1315405 h 2713023"/>
              <a:gd name="connsiteX1044" fmla="*/ 1808682 w 2713023"/>
              <a:gd name="connsiteY1044" fmla="*/ 1233193 h 2713023"/>
              <a:gd name="connsiteX1045" fmla="*/ 1890895 w 2713023"/>
              <a:gd name="connsiteY1045" fmla="*/ 1233193 h 2713023"/>
              <a:gd name="connsiteX1046" fmla="*/ 1890895 w 2713023"/>
              <a:gd name="connsiteY1046" fmla="*/ 1315405 h 2713023"/>
              <a:gd name="connsiteX1047" fmla="*/ 1808682 w 2713023"/>
              <a:gd name="connsiteY1047" fmla="*/ 1315405 h 2713023"/>
              <a:gd name="connsiteX1048" fmla="*/ 1890895 w 2713023"/>
              <a:gd name="connsiteY1048" fmla="*/ 1233193 h 2713023"/>
              <a:gd name="connsiteX1049" fmla="*/ 1973108 w 2713023"/>
              <a:gd name="connsiteY1049" fmla="*/ 1233193 h 2713023"/>
              <a:gd name="connsiteX1050" fmla="*/ 1973108 w 2713023"/>
              <a:gd name="connsiteY1050" fmla="*/ 1315405 h 2713023"/>
              <a:gd name="connsiteX1051" fmla="*/ 1890895 w 2713023"/>
              <a:gd name="connsiteY1051" fmla="*/ 1315405 h 2713023"/>
              <a:gd name="connsiteX1052" fmla="*/ 1973108 w 2713023"/>
              <a:gd name="connsiteY1052" fmla="*/ 1233193 h 2713023"/>
              <a:gd name="connsiteX1053" fmla="*/ 2055321 w 2713023"/>
              <a:gd name="connsiteY1053" fmla="*/ 1233193 h 2713023"/>
              <a:gd name="connsiteX1054" fmla="*/ 2055321 w 2713023"/>
              <a:gd name="connsiteY1054" fmla="*/ 1315405 h 2713023"/>
              <a:gd name="connsiteX1055" fmla="*/ 1973108 w 2713023"/>
              <a:gd name="connsiteY1055" fmla="*/ 1315405 h 2713023"/>
              <a:gd name="connsiteX1056" fmla="*/ 2055321 w 2713023"/>
              <a:gd name="connsiteY1056" fmla="*/ 1233193 h 2713023"/>
              <a:gd name="connsiteX1057" fmla="*/ 2137534 w 2713023"/>
              <a:gd name="connsiteY1057" fmla="*/ 1233193 h 2713023"/>
              <a:gd name="connsiteX1058" fmla="*/ 2137534 w 2713023"/>
              <a:gd name="connsiteY1058" fmla="*/ 1315405 h 2713023"/>
              <a:gd name="connsiteX1059" fmla="*/ 2055321 w 2713023"/>
              <a:gd name="connsiteY1059" fmla="*/ 1315405 h 2713023"/>
              <a:gd name="connsiteX1060" fmla="*/ 2137534 w 2713023"/>
              <a:gd name="connsiteY1060" fmla="*/ 1233193 h 2713023"/>
              <a:gd name="connsiteX1061" fmla="*/ 2219747 w 2713023"/>
              <a:gd name="connsiteY1061" fmla="*/ 1233193 h 2713023"/>
              <a:gd name="connsiteX1062" fmla="*/ 2219747 w 2713023"/>
              <a:gd name="connsiteY1062" fmla="*/ 1315405 h 2713023"/>
              <a:gd name="connsiteX1063" fmla="*/ 2137534 w 2713023"/>
              <a:gd name="connsiteY1063" fmla="*/ 1315405 h 2713023"/>
              <a:gd name="connsiteX1064" fmla="*/ 2219747 w 2713023"/>
              <a:gd name="connsiteY1064" fmla="*/ 1233193 h 2713023"/>
              <a:gd name="connsiteX1065" fmla="*/ 2301959 w 2713023"/>
              <a:gd name="connsiteY1065" fmla="*/ 1233193 h 2713023"/>
              <a:gd name="connsiteX1066" fmla="*/ 2301959 w 2713023"/>
              <a:gd name="connsiteY1066" fmla="*/ 1315405 h 2713023"/>
              <a:gd name="connsiteX1067" fmla="*/ 2219747 w 2713023"/>
              <a:gd name="connsiteY1067" fmla="*/ 1315405 h 2713023"/>
              <a:gd name="connsiteX1068" fmla="*/ 2384172 w 2713023"/>
              <a:gd name="connsiteY1068" fmla="*/ 1233193 h 2713023"/>
              <a:gd name="connsiteX1069" fmla="*/ 2466385 w 2713023"/>
              <a:gd name="connsiteY1069" fmla="*/ 1233193 h 2713023"/>
              <a:gd name="connsiteX1070" fmla="*/ 2466385 w 2713023"/>
              <a:gd name="connsiteY1070" fmla="*/ 1315405 h 2713023"/>
              <a:gd name="connsiteX1071" fmla="*/ 2384172 w 2713023"/>
              <a:gd name="connsiteY1071" fmla="*/ 1315405 h 2713023"/>
              <a:gd name="connsiteX1072" fmla="*/ 2466385 w 2713023"/>
              <a:gd name="connsiteY1072" fmla="*/ 1233193 h 2713023"/>
              <a:gd name="connsiteX1073" fmla="*/ 2548598 w 2713023"/>
              <a:gd name="connsiteY1073" fmla="*/ 1233193 h 2713023"/>
              <a:gd name="connsiteX1074" fmla="*/ 2548598 w 2713023"/>
              <a:gd name="connsiteY1074" fmla="*/ 1315405 h 2713023"/>
              <a:gd name="connsiteX1075" fmla="*/ 2466385 w 2713023"/>
              <a:gd name="connsiteY1075" fmla="*/ 1315405 h 2713023"/>
              <a:gd name="connsiteX1076" fmla="*/ 0 w 2713023"/>
              <a:gd name="connsiteY1076" fmla="*/ 1315405 h 2713023"/>
              <a:gd name="connsiteX1077" fmla="*/ 82213 w 2713023"/>
              <a:gd name="connsiteY1077" fmla="*/ 1315405 h 2713023"/>
              <a:gd name="connsiteX1078" fmla="*/ 82213 w 2713023"/>
              <a:gd name="connsiteY1078" fmla="*/ 1397618 h 2713023"/>
              <a:gd name="connsiteX1079" fmla="*/ 0 w 2713023"/>
              <a:gd name="connsiteY1079" fmla="*/ 1397618 h 2713023"/>
              <a:gd name="connsiteX1080" fmla="*/ 164426 w 2713023"/>
              <a:gd name="connsiteY1080" fmla="*/ 1315405 h 2713023"/>
              <a:gd name="connsiteX1081" fmla="*/ 246638 w 2713023"/>
              <a:gd name="connsiteY1081" fmla="*/ 1315405 h 2713023"/>
              <a:gd name="connsiteX1082" fmla="*/ 246638 w 2713023"/>
              <a:gd name="connsiteY1082" fmla="*/ 1397618 h 2713023"/>
              <a:gd name="connsiteX1083" fmla="*/ 164426 w 2713023"/>
              <a:gd name="connsiteY1083" fmla="*/ 1397618 h 2713023"/>
              <a:gd name="connsiteX1084" fmla="*/ 246638 w 2713023"/>
              <a:gd name="connsiteY1084" fmla="*/ 1315405 h 2713023"/>
              <a:gd name="connsiteX1085" fmla="*/ 328851 w 2713023"/>
              <a:gd name="connsiteY1085" fmla="*/ 1315405 h 2713023"/>
              <a:gd name="connsiteX1086" fmla="*/ 328851 w 2713023"/>
              <a:gd name="connsiteY1086" fmla="*/ 1397618 h 2713023"/>
              <a:gd name="connsiteX1087" fmla="*/ 246638 w 2713023"/>
              <a:gd name="connsiteY1087" fmla="*/ 1397618 h 2713023"/>
              <a:gd name="connsiteX1088" fmla="*/ 328851 w 2713023"/>
              <a:gd name="connsiteY1088" fmla="*/ 1315405 h 2713023"/>
              <a:gd name="connsiteX1089" fmla="*/ 411064 w 2713023"/>
              <a:gd name="connsiteY1089" fmla="*/ 1315405 h 2713023"/>
              <a:gd name="connsiteX1090" fmla="*/ 411064 w 2713023"/>
              <a:gd name="connsiteY1090" fmla="*/ 1397618 h 2713023"/>
              <a:gd name="connsiteX1091" fmla="*/ 328851 w 2713023"/>
              <a:gd name="connsiteY1091" fmla="*/ 1397618 h 2713023"/>
              <a:gd name="connsiteX1092" fmla="*/ 493277 w 2713023"/>
              <a:gd name="connsiteY1092" fmla="*/ 1315405 h 2713023"/>
              <a:gd name="connsiteX1093" fmla="*/ 575490 w 2713023"/>
              <a:gd name="connsiteY1093" fmla="*/ 1315405 h 2713023"/>
              <a:gd name="connsiteX1094" fmla="*/ 575490 w 2713023"/>
              <a:gd name="connsiteY1094" fmla="*/ 1397618 h 2713023"/>
              <a:gd name="connsiteX1095" fmla="*/ 493277 w 2713023"/>
              <a:gd name="connsiteY1095" fmla="*/ 1397618 h 2713023"/>
              <a:gd name="connsiteX1096" fmla="*/ 657703 w 2713023"/>
              <a:gd name="connsiteY1096" fmla="*/ 1315405 h 2713023"/>
              <a:gd name="connsiteX1097" fmla="*/ 739915 w 2713023"/>
              <a:gd name="connsiteY1097" fmla="*/ 1315405 h 2713023"/>
              <a:gd name="connsiteX1098" fmla="*/ 739915 w 2713023"/>
              <a:gd name="connsiteY1098" fmla="*/ 1397618 h 2713023"/>
              <a:gd name="connsiteX1099" fmla="*/ 657703 w 2713023"/>
              <a:gd name="connsiteY1099" fmla="*/ 1397618 h 2713023"/>
              <a:gd name="connsiteX1100" fmla="*/ 739915 w 2713023"/>
              <a:gd name="connsiteY1100" fmla="*/ 1315405 h 2713023"/>
              <a:gd name="connsiteX1101" fmla="*/ 822128 w 2713023"/>
              <a:gd name="connsiteY1101" fmla="*/ 1315405 h 2713023"/>
              <a:gd name="connsiteX1102" fmla="*/ 822128 w 2713023"/>
              <a:gd name="connsiteY1102" fmla="*/ 1397618 h 2713023"/>
              <a:gd name="connsiteX1103" fmla="*/ 739915 w 2713023"/>
              <a:gd name="connsiteY1103" fmla="*/ 1397618 h 2713023"/>
              <a:gd name="connsiteX1104" fmla="*/ 822128 w 2713023"/>
              <a:gd name="connsiteY1104" fmla="*/ 1315405 h 2713023"/>
              <a:gd name="connsiteX1105" fmla="*/ 904341 w 2713023"/>
              <a:gd name="connsiteY1105" fmla="*/ 1315405 h 2713023"/>
              <a:gd name="connsiteX1106" fmla="*/ 904341 w 2713023"/>
              <a:gd name="connsiteY1106" fmla="*/ 1397618 h 2713023"/>
              <a:gd name="connsiteX1107" fmla="*/ 822128 w 2713023"/>
              <a:gd name="connsiteY1107" fmla="*/ 1397618 h 2713023"/>
              <a:gd name="connsiteX1108" fmla="*/ 1068767 w 2713023"/>
              <a:gd name="connsiteY1108" fmla="*/ 1315405 h 2713023"/>
              <a:gd name="connsiteX1109" fmla="*/ 1150980 w 2713023"/>
              <a:gd name="connsiteY1109" fmla="*/ 1315405 h 2713023"/>
              <a:gd name="connsiteX1110" fmla="*/ 1150980 w 2713023"/>
              <a:gd name="connsiteY1110" fmla="*/ 1397618 h 2713023"/>
              <a:gd name="connsiteX1111" fmla="*/ 1068767 w 2713023"/>
              <a:gd name="connsiteY1111" fmla="*/ 1397618 h 2713023"/>
              <a:gd name="connsiteX1112" fmla="*/ 1150980 w 2713023"/>
              <a:gd name="connsiteY1112" fmla="*/ 1315405 h 2713023"/>
              <a:gd name="connsiteX1113" fmla="*/ 1233193 w 2713023"/>
              <a:gd name="connsiteY1113" fmla="*/ 1315405 h 2713023"/>
              <a:gd name="connsiteX1114" fmla="*/ 1233193 w 2713023"/>
              <a:gd name="connsiteY1114" fmla="*/ 1397618 h 2713023"/>
              <a:gd name="connsiteX1115" fmla="*/ 1150980 w 2713023"/>
              <a:gd name="connsiteY1115" fmla="*/ 1397618 h 2713023"/>
              <a:gd name="connsiteX1116" fmla="*/ 1315405 w 2713023"/>
              <a:gd name="connsiteY1116" fmla="*/ 1315405 h 2713023"/>
              <a:gd name="connsiteX1117" fmla="*/ 1397618 w 2713023"/>
              <a:gd name="connsiteY1117" fmla="*/ 1315405 h 2713023"/>
              <a:gd name="connsiteX1118" fmla="*/ 1397618 w 2713023"/>
              <a:gd name="connsiteY1118" fmla="*/ 1397618 h 2713023"/>
              <a:gd name="connsiteX1119" fmla="*/ 1315405 w 2713023"/>
              <a:gd name="connsiteY1119" fmla="*/ 1397618 h 2713023"/>
              <a:gd name="connsiteX1120" fmla="*/ 1479831 w 2713023"/>
              <a:gd name="connsiteY1120" fmla="*/ 1315405 h 2713023"/>
              <a:gd name="connsiteX1121" fmla="*/ 1562044 w 2713023"/>
              <a:gd name="connsiteY1121" fmla="*/ 1315405 h 2713023"/>
              <a:gd name="connsiteX1122" fmla="*/ 1562044 w 2713023"/>
              <a:gd name="connsiteY1122" fmla="*/ 1397618 h 2713023"/>
              <a:gd name="connsiteX1123" fmla="*/ 1479831 w 2713023"/>
              <a:gd name="connsiteY1123" fmla="*/ 1397618 h 2713023"/>
              <a:gd name="connsiteX1124" fmla="*/ 1808682 w 2713023"/>
              <a:gd name="connsiteY1124" fmla="*/ 1315405 h 2713023"/>
              <a:gd name="connsiteX1125" fmla="*/ 1890895 w 2713023"/>
              <a:gd name="connsiteY1125" fmla="*/ 1315405 h 2713023"/>
              <a:gd name="connsiteX1126" fmla="*/ 1890895 w 2713023"/>
              <a:gd name="connsiteY1126" fmla="*/ 1397618 h 2713023"/>
              <a:gd name="connsiteX1127" fmla="*/ 1808682 w 2713023"/>
              <a:gd name="connsiteY1127" fmla="*/ 1397618 h 2713023"/>
              <a:gd name="connsiteX1128" fmla="*/ 1973108 w 2713023"/>
              <a:gd name="connsiteY1128" fmla="*/ 1315405 h 2713023"/>
              <a:gd name="connsiteX1129" fmla="*/ 2055321 w 2713023"/>
              <a:gd name="connsiteY1129" fmla="*/ 1315405 h 2713023"/>
              <a:gd name="connsiteX1130" fmla="*/ 2055321 w 2713023"/>
              <a:gd name="connsiteY1130" fmla="*/ 1397618 h 2713023"/>
              <a:gd name="connsiteX1131" fmla="*/ 1973108 w 2713023"/>
              <a:gd name="connsiteY1131" fmla="*/ 1397618 h 2713023"/>
              <a:gd name="connsiteX1132" fmla="*/ 2055321 w 2713023"/>
              <a:gd name="connsiteY1132" fmla="*/ 1315405 h 2713023"/>
              <a:gd name="connsiteX1133" fmla="*/ 2137534 w 2713023"/>
              <a:gd name="connsiteY1133" fmla="*/ 1315405 h 2713023"/>
              <a:gd name="connsiteX1134" fmla="*/ 2137534 w 2713023"/>
              <a:gd name="connsiteY1134" fmla="*/ 1397618 h 2713023"/>
              <a:gd name="connsiteX1135" fmla="*/ 2055321 w 2713023"/>
              <a:gd name="connsiteY1135" fmla="*/ 1397618 h 2713023"/>
              <a:gd name="connsiteX1136" fmla="*/ 2219747 w 2713023"/>
              <a:gd name="connsiteY1136" fmla="*/ 1315405 h 2713023"/>
              <a:gd name="connsiteX1137" fmla="*/ 2301959 w 2713023"/>
              <a:gd name="connsiteY1137" fmla="*/ 1315405 h 2713023"/>
              <a:gd name="connsiteX1138" fmla="*/ 2301959 w 2713023"/>
              <a:gd name="connsiteY1138" fmla="*/ 1397618 h 2713023"/>
              <a:gd name="connsiteX1139" fmla="*/ 2219747 w 2713023"/>
              <a:gd name="connsiteY1139" fmla="*/ 1397618 h 2713023"/>
              <a:gd name="connsiteX1140" fmla="*/ 2301959 w 2713023"/>
              <a:gd name="connsiteY1140" fmla="*/ 1315405 h 2713023"/>
              <a:gd name="connsiteX1141" fmla="*/ 2384172 w 2713023"/>
              <a:gd name="connsiteY1141" fmla="*/ 1315405 h 2713023"/>
              <a:gd name="connsiteX1142" fmla="*/ 2384172 w 2713023"/>
              <a:gd name="connsiteY1142" fmla="*/ 1397618 h 2713023"/>
              <a:gd name="connsiteX1143" fmla="*/ 2301959 w 2713023"/>
              <a:gd name="connsiteY1143" fmla="*/ 1397618 h 2713023"/>
              <a:gd name="connsiteX1144" fmla="*/ 2630811 w 2713023"/>
              <a:gd name="connsiteY1144" fmla="*/ 1315405 h 2713023"/>
              <a:gd name="connsiteX1145" fmla="*/ 2713023 w 2713023"/>
              <a:gd name="connsiteY1145" fmla="*/ 1315405 h 2713023"/>
              <a:gd name="connsiteX1146" fmla="*/ 2713023 w 2713023"/>
              <a:gd name="connsiteY1146" fmla="*/ 1397618 h 2713023"/>
              <a:gd name="connsiteX1147" fmla="*/ 2630811 w 2713023"/>
              <a:gd name="connsiteY1147" fmla="*/ 1397618 h 2713023"/>
              <a:gd name="connsiteX1148" fmla="*/ 0 w 2713023"/>
              <a:gd name="connsiteY1148" fmla="*/ 1397618 h 2713023"/>
              <a:gd name="connsiteX1149" fmla="*/ 82213 w 2713023"/>
              <a:gd name="connsiteY1149" fmla="*/ 1397618 h 2713023"/>
              <a:gd name="connsiteX1150" fmla="*/ 82213 w 2713023"/>
              <a:gd name="connsiteY1150" fmla="*/ 1479831 h 2713023"/>
              <a:gd name="connsiteX1151" fmla="*/ 0 w 2713023"/>
              <a:gd name="connsiteY1151" fmla="*/ 1479831 h 2713023"/>
              <a:gd name="connsiteX1152" fmla="*/ 246638 w 2713023"/>
              <a:gd name="connsiteY1152" fmla="*/ 1397618 h 2713023"/>
              <a:gd name="connsiteX1153" fmla="*/ 328851 w 2713023"/>
              <a:gd name="connsiteY1153" fmla="*/ 1397618 h 2713023"/>
              <a:gd name="connsiteX1154" fmla="*/ 328851 w 2713023"/>
              <a:gd name="connsiteY1154" fmla="*/ 1479831 h 2713023"/>
              <a:gd name="connsiteX1155" fmla="*/ 246638 w 2713023"/>
              <a:gd name="connsiteY1155" fmla="*/ 1479831 h 2713023"/>
              <a:gd name="connsiteX1156" fmla="*/ 822128 w 2713023"/>
              <a:gd name="connsiteY1156" fmla="*/ 1397618 h 2713023"/>
              <a:gd name="connsiteX1157" fmla="*/ 904341 w 2713023"/>
              <a:gd name="connsiteY1157" fmla="*/ 1397618 h 2713023"/>
              <a:gd name="connsiteX1158" fmla="*/ 904341 w 2713023"/>
              <a:gd name="connsiteY1158" fmla="*/ 1479831 h 2713023"/>
              <a:gd name="connsiteX1159" fmla="*/ 822128 w 2713023"/>
              <a:gd name="connsiteY1159" fmla="*/ 1479831 h 2713023"/>
              <a:gd name="connsiteX1160" fmla="*/ 904341 w 2713023"/>
              <a:gd name="connsiteY1160" fmla="*/ 1397618 h 2713023"/>
              <a:gd name="connsiteX1161" fmla="*/ 986554 w 2713023"/>
              <a:gd name="connsiteY1161" fmla="*/ 1397618 h 2713023"/>
              <a:gd name="connsiteX1162" fmla="*/ 986554 w 2713023"/>
              <a:gd name="connsiteY1162" fmla="*/ 1479831 h 2713023"/>
              <a:gd name="connsiteX1163" fmla="*/ 904341 w 2713023"/>
              <a:gd name="connsiteY1163" fmla="*/ 1479831 h 2713023"/>
              <a:gd name="connsiteX1164" fmla="*/ 1068767 w 2713023"/>
              <a:gd name="connsiteY1164" fmla="*/ 1397618 h 2713023"/>
              <a:gd name="connsiteX1165" fmla="*/ 1150980 w 2713023"/>
              <a:gd name="connsiteY1165" fmla="*/ 1397618 h 2713023"/>
              <a:gd name="connsiteX1166" fmla="*/ 1150980 w 2713023"/>
              <a:gd name="connsiteY1166" fmla="*/ 1479831 h 2713023"/>
              <a:gd name="connsiteX1167" fmla="*/ 1068767 w 2713023"/>
              <a:gd name="connsiteY1167" fmla="*/ 1479831 h 2713023"/>
              <a:gd name="connsiteX1168" fmla="*/ 1150980 w 2713023"/>
              <a:gd name="connsiteY1168" fmla="*/ 1397618 h 2713023"/>
              <a:gd name="connsiteX1169" fmla="*/ 1233193 w 2713023"/>
              <a:gd name="connsiteY1169" fmla="*/ 1397618 h 2713023"/>
              <a:gd name="connsiteX1170" fmla="*/ 1233193 w 2713023"/>
              <a:gd name="connsiteY1170" fmla="*/ 1479831 h 2713023"/>
              <a:gd name="connsiteX1171" fmla="*/ 1150980 w 2713023"/>
              <a:gd name="connsiteY1171" fmla="*/ 1479831 h 2713023"/>
              <a:gd name="connsiteX1172" fmla="*/ 1562044 w 2713023"/>
              <a:gd name="connsiteY1172" fmla="*/ 1397618 h 2713023"/>
              <a:gd name="connsiteX1173" fmla="*/ 1644257 w 2713023"/>
              <a:gd name="connsiteY1173" fmla="*/ 1397618 h 2713023"/>
              <a:gd name="connsiteX1174" fmla="*/ 1644257 w 2713023"/>
              <a:gd name="connsiteY1174" fmla="*/ 1479831 h 2713023"/>
              <a:gd name="connsiteX1175" fmla="*/ 1562044 w 2713023"/>
              <a:gd name="connsiteY1175" fmla="*/ 1479831 h 2713023"/>
              <a:gd name="connsiteX1176" fmla="*/ 1644257 w 2713023"/>
              <a:gd name="connsiteY1176" fmla="*/ 1397618 h 2713023"/>
              <a:gd name="connsiteX1177" fmla="*/ 1726469 w 2713023"/>
              <a:gd name="connsiteY1177" fmla="*/ 1397618 h 2713023"/>
              <a:gd name="connsiteX1178" fmla="*/ 1726469 w 2713023"/>
              <a:gd name="connsiteY1178" fmla="*/ 1479831 h 2713023"/>
              <a:gd name="connsiteX1179" fmla="*/ 1644257 w 2713023"/>
              <a:gd name="connsiteY1179" fmla="*/ 1479831 h 2713023"/>
              <a:gd name="connsiteX1180" fmla="*/ 1726469 w 2713023"/>
              <a:gd name="connsiteY1180" fmla="*/ 1397618 h 2713023"/>
              <a:gd name="connsiteX1181" fmla="*/ 1808682 w 2713023"/>
              <a:gd name="connsiteY1181" fmla="*/ 1397618 h 2713023"/>
              <a:gd name="connsiteX1182" fmla="*/ 1808682 w 2713023"/>
              <a:gd name="connsiteY1182" fmla="*/ 1479831 h 2713023"/>
              <a:gd name="connsiteX1183" fmla="*/ 1726469 w 2713023"/>
              <a:gd name="connsiteY1183" fmla="*/ 1479831 h 2713023"/>
              <a:gd name="connsiteX1184" fmla="*/ 1890895 w 2713023"/>
              <a:gd name="connsiteY1184" fmla="*/ 1397618 h 2713023"/>
              <a:gd name="connsiteX1185" fmla="*/ 1973108 w 2713023"/>
              <a:gd name="connsiteY1185" fmla="*/ 1397618 h 2713023"/>
              <a:gd name="connsiteX1186" fmla="*/ 1973108 w 2713023"/>
              <a:gd name="connsiteY1186" fmla="*/ 1479831 h 2713023"/>
              <a:gd name="connsiteX1187" fmla="*/ 1890895 w 2713023"/>
              <a:gd name="connsiteY1187" fmla="*/ 1479831 h 2713023"/>
              <a:gd name="connsiteX1188" fmla="*/ 2055321 w 2713023"/>
              <a:gd name="connsiteY1188" fmla="*/ 1397618 h 2713023"/>
              <a:gd name="connsiteX1189" fmla="*/ 2137534 w 2713023"/>
              <a:gd name="connsiteY1189" fmla="*/ 1397618 h 2713023"/>
              <a:gd name="connsiteX1190" fmla="*/ 2137534 w 2713023"/>
              <a:gd name="connsiteY1190" fmla="*/ 1479831 h 2713023"/>
              <a:gd name="connsiteX1191" fmla="*/ 2055321 w 2713023"/>
              <a:gd name="connsiteY1191" fmla="*/ 1479831 h 2713023"/>
              <a:gd name="connsiteX1192" fmla="*/ 2137534 w 2713023"/>
              <a:gd name="connsiteY1192" fmla="*/ 1397618 h 2713023"/>
              <a:gd name="connsiteX1193" fmla="*/ 2219747 w 2713023"/>
              <a:gd name="connsiteY1193" fmla="*/ 1397618 h 2713023"/>
              <a:gd name="connsiteX1194" fmla="*/ 2219747 w 2713023"/>
              <a:gd name="connsiteY1194" fmla="*/ 1479831 h 2713023"/>
              <a:gd name="connsiteX1195" fmla="*/ 2137534 w 2713023"/>
              <a:gd name="connsiteY1195" fmla="*/ 1479831 h 2713023"/>
              <a:gd name="connsiteX1196" fmla="*/ 2219747 w 2713023"/>
              <a:gd name="connsiteY1196" fmla="*/ 1397618 h 2713023"/>
              <a:gd name="connsiteX1197" fmla="*/ 2301959 w 2713023"/>
              <a:gd name="connsiteY1197" fmla="*/ 1397618 h 2713023"/>
              <a:gd name="connsiteX1198" fmla="*/ 2301959 w 2713023"/>
              <a:gd name="connsiteY1198" fmla="*/ 1479831 h 2713023"/>
              <a:gd name="connsiteX1199" fmla="*/ 2219747 w 2713023"/>
              <a:gd name="connsiteY1199" fmla="*/ 1479831 h 2713023"/>
              <a:gd name="connsiteX1200" fmla="*/ 2384172 w 2713023"/>
              <a:gd name="connsiteY1200" fmla="*/ 1397618 h 2713023"/>
              <a:gd name="connsiteX1201" fmla="*/ 2466385 w 2713023"/>
              <a:gd name="connsiteY1201" fmla="*/ 1397618 h 2713023"/>
              <a:gd name="connsiteX1202" fmla="*/ 2466385 w 2713023"/>
              <a:gd name="connsiteY1202" fmla="*/ 1479831 h 2713023"/>
              <a:gd name="connsiteX1203" fmla="*/ 2384172 w 2713023"/>
              <a:gd name="connsiteY1203" fmla="*/ 1479831 h 2713023"/>
              <a:gd name="connsiteX1204" fmla="*/ 2466385 w 2713023"/>
              <a:gd name="connsiteY1204" fmla="*/ 1397618 h 2713023"/>
              <a:gd name="connsiteX1205" fmla="*/ 2548598 w 2713023"/>
              <a:gd name="connsiteY1205" fmla="*/ 1397618 h 2713023"/>
              <a:gd name="connsiteX1206" fmla="*/ 2548598 w 2713023"/>
              <a:gd name="connsiteY1206" fmla="*/ 1479831 h 2713023"/>
              <a:gd name="connsiteX1207" fmla="*/ 2466385 w 2713023"/>
              <a:gd name="connsiteY1207" fmla="*/ 1479831 h 2713023"/>
              <a:gd name="connsiteX1208" fmla="*/ 2630811 w 2713023"/>
              <a:gd name="connsiteY1208" fmla="*/ 1397618 h 2713023"/>
              <a:gd name="connsiteX1209" fmla="*/ 2713023 w 2713023"/>
              <a:gd name="connsiteY1209" fmla="*/ 1397618 h 2713023"/>
              <a:gd name="connsiteX1210" fmla="*/ 2713023 w 2713023"/>
              <a:gd name="connsiteY1210" fmla="*/ 1479831 h 2713023"/>
              <a:gd name="connsiteX1211" fmla="*/ 2630811 w 2713023"/>
              <a:gd name="connsiteY1211" fmla="*/ 1479831 h 2713023"/>
              <a:gd name="connsiteX1212" fmla="*/ 0 w 2713023"/>
              <a:gd name="connsiteY1212" fmla="*/ 1479831 h 2713023"/>
              <a:gd name="connsiteX1213" fmla="*/ 82213 w 2713023"/>
              <a:gd name="connsiteY1213" fmla="*/ 1479831 h 2713023"/>
              <a:gd name="connsiteX1214" fmla="*/ 82213 w 2713023"/>
              <a:gd name="connsiteY1214" fmla="*/ 1562044 h 2713023"/>
              <a:gd name="connsiteX1215" fmla="*/ 0 w 2713023"/>
              <a:gd name="connsiteY1215" fmla="*/ 1562044 h 2713023"/>
              <a:gd name="connsiteX1216" fmla="*/ 246638 w 2713023"/>
              <a:gd name="connsiteY1216" fmla="*/ 1479831 h 2713023"/>
              <a:gd name="connsiteX1217" fmla="*/ 328851 w 2713023"/>
              <a:gd name="connsiteY1217" fmla="*/ 1479831 h 2713023"/>
              <a:gd name="connsiteX1218" fmla="*/ 328851 w 2713023"/>
              <a:gd name="connsiteY1218" fmla="*/ 1562044 h 2713023"/>
              <a:gd name="connsiteX1219" fmla="*/ 246638 w 2713023"/>
              <a:gd name="connsiteY1219" fmla="*/ 1562044 h 2713023"/>
              <a:gd name="connsiteX1220" fmla="*/ 493277 w 2713023"/>
              <a:gd name="connsiteY1220" fmla="*/ 1479831 h 2713023"/>
              <a:gd name="connsiteX1221" fmla="*/ 575490 w 2713023"/>
              <a:gd name="connsiteY1221" fmla="*/ 1479831 h 2713023"/>
              <a:gd name="connsiteX1222" fmla="*/ 575490 w 2713023"/>
              <a:gd name="connsiteY1222" fmla="*/ 1562044 h 2713023"/>
              <a:gd name="connsiteX1223" fmla="*/ 493277 w 2713023"/>
              <a:gd name="connsiteY1223" fmla="*/ 1562044 h 2713023"/>
              <a:gd name="connsiteX1224" fmla="*/ 657703 w 2713023"/>
              <a:gd name="connsiteY1224" fmla="*/ 1479831 h 2713023"/>
              <a:gd name="connsiteX1225" fmla="*/ 739915 w 2713023"/>
              <a:gd name="connsiteY1225" fmla="*/ 1479831 h 2713023"/>
              <a:gd name="connsiteX1226" fmla="*/ 739915 w 2713023"/>
              <a:gd name="connsiteY1226" fmla="*/ 1562044 h 2713023"/>
              <a:gd name="connsiteX1227" fmla="*/ 657703 w 2713023"/>
              <a:gd name="connsiteY1227" fmla="*/ 1562044 h 2713023"/>
              <a:gd name="connsiteX1228" fmla="*/ 739915 w 2713023"/>
              <a:gd name="connsiteY1228" fmla="*/ 1479831 h 2713023"/>
              <a:gd name="connsiteX1229" fmla="*/ 822128 w 2713023"/>
              <a:gd name="connsiteY1229" fmla="*/ 1479831 h 2713023"/>
              <a:gd name="connsiteX1230" fmla="*/ 822128 w 2713023"/>
              <a:gd name="connsiteY1230" fmla="*/ 1562044 h 2713023"/>
              <a:gd name="connsiteX1231" fmla="*/ 739915 w 2713023"/>
              <a:gd name="connsiteY1231" fmla="*/ 1562044 h 2713023"/>
              <a:gd name="connsiteX1232" fmla="*/ 822128 w 2713023"/>
              <a:gd name="connsiteY1232" fmla="*/ 1479831 h 2713023"/>
              <a:gd name="connsiteX1233" fmla="*/ 904341 w 2713023"/>
              <a:gd name="connsiteY1233" fmla="*/ 1479831 h 2713023"/>
              <a:gd name="connsiteX1234" fmla="*/ 904341 w 2713023"/>
              <a:gd name="connsiteY1234" fmla="*/ 1562044 h 2713023"/>
              <a:gd name="connsiteX1235" fmla="*/ 822128 w 2713023"/>
              <a:gd name="connsiteY1235" fmla="*/ 1562044 h 2713023"/>
              <a:gd name="connsiteX1236" fmla="*/ 904341 w 2713023"/>
              <a:gd name="connsiteY1236" fmla="*/ 1479831 h 2713023"/>
              <a:gd name="connsiteX1237" fmla="*/ 986554 w 2713023"/>
              <a:gd name="connsiteY1237" fmla="*/ 1479831 h 2713023"/>
              <a:gd name="connsiteX1238" fmla="*/ 986554 w 2713023"/>
              <a:gd name="connsiteY1238" fmla="*/ 1562044 h 2713023"/>
              <a:gd name="connsiteX1239" fmla="*/ 904341 w 2713023"/>
              <a:gd name="connsiteY1239" fmla="*/ 1562044 h 2713023"/>
              <a:gd name="connsiteX1240" fmla="*/ 1068767 w 2713023"/>
              <a:gd name="connsiteY1240" fmla="*/ 1479831 h 2713023"/>
              <a:gd name="connsiteX1241" fmla="*/ 1150980 w 2713023"/>
              <a:gd name="connsiteY1241" fmla="*/ 1479831 h 2713023"/>
              <a:gd name="connsiteX1242" fmla="*/ 1150980 w 2713023"/>
              <a:gd name="connsiteY1242" fmla="*/ 1562044 h 2713023"/>
              <a:gd name="connsiteX1243" fmla="*/ 1068767 w 2713023"/>
              <a:gd name="connsiteY1243" fmla="*/ 1562044 h 2713023"/>
              <a:gd name="connsiteX1244" fmla="*/ 1150980 w 2713023"/>
              <a:gd name="connsiteY1244" fmla="*/ 1479831 h 2713023"/>
              <a:gd name="connsiteX1245" fmla="*/ 1233193 w 2713023"/>
              <a:gd name="connsiteY1245" fmla="*/ 1479831 h 2713023"/>
              <a:gd name="connsiteX1246" fmla="*/ 1233193 w 2713023"/>
              <a:gd name="connsiteY1246" fmla="*/ 1562044 h 2713023"/>
              <a:gd name="connsiteX1247" fmla="*/ 1150980 w 2713023"/>
              <a:gd name="connsiteY1247" fmla="*/ 1562044 h 2713023"/>
              <a:gd name="connsiteX1248" fmla="*/ 1233193 w 2713023"/>
              <a:gd name="connsiteY1248" fmla="*/ 1479831 h 2713023"/>
              <a:gd name="connsiteX1249" fmla="*/ 1315405 w 2713023"/>
              <a:gd name="connsiteY1249" fmla="*/ 1479831 h 2713023"/>
              <a:gd name="connsiteX1250" fmla="*/ 1315405 w 2713023"/>
              <a:gd name="connsiteY1250" fmla="*/ 1562044 h 2713023"/>
              <a:gd name="connsiteX1251" fmla="*/ 1233193 w 2713023"/>
              <a:gd name="connsiteY1251" fmla="*/ 1562044 h 2713023"/>
              <a:gd name="connsiteX1252" fmla="*/ 1397618 w 2713023"/>
              <a:gd name="connsiteY1252" fmla="*/ 1479831 h 2713023"/>
              <a:gd name="connsiteX1253" fmla="*/ 1479831 w 2713023"/>
              <a:gd name="connsiteY1253" fmla="*/ 1479831 h 2713023"/>
              <a:gd name="connsiteX1254" fmla="*/ 1479831 w 2713023"/>
              <a:gd name="connsiteY1254" fmla="*/ 1562044 h 2713023"/>
              <a:gd name="connsiteX1255" fmla="*/ 1397618 w 2713023"/>
              <a:gd name="connsiteY1255" fmla="*/ 1562044 h 2713023"/>
              <a:gd name="connsiteX1256" fmla="*/ 1479831 w 2713023"/>
              <a:gd name="connsiteY1256" fmla="*/ 1479831 h 2713023"/>
              <a:gd name="connsiteX1257" fmla="*/ 1562044 w 2713023"/>
              <a:gd name="connsiteY1257" fmla="*/ 1479831 h 2713023"/>
              <a:gd name="connsiteX1258" fmla="*/ 1562044 w 2713023"/>
              <a:gd name="connsiteY1258" fmla="*/ 1562044 h 2713023"/>
              <a:gd name="connsiteX1259" fmla="*/ 1479831 w 2713023"/>
              <a:gd name="connsiteY1259" fmla="*/ 1562044 h 2713023"/>
              <a:gd name="connsiteX1260" fmla="*/ 1726469 w 2713023"/>
              <a:gd name="connsiteY1260" fmla="*/ 1479831 h 2713023"/>
              <a:gd name="connsiteX1261" fmla="*/ 1808682 w 2713023"/>
              <a:gd name="connsiteY1261" fmla="*/ 1479831 h 2713023"/>
              <a:gd name="connsiteX1262" fmla="*/ 1808682 w 2713023"/>
              <a:gd name="connsiteY1262" fmla="*/ 1562044 h 2713023"/>
              <a:gd name="connsiteX1263" fmla="*/ 1726469 w 2713023"/>
              <a:gd name="connsiteY1263" fmla="*/ 1562044 h 2713023"/>
              <a:gd name="connsiteX1264" fmla="*/ 1808682 w 2713023"/>
              <a:gd name="connsiteY1264" fmla="*/ 1479831 h 2713023"/>
              <a:gd name="connsiteX1265" fmla="*/ 1890895 w 2713023"/>
              <a:gd name="connsiteY1265" fmla="*/ 1479831 h 2713023"/>
              <a:gd name="connsiteX1266" fmla="*/ 1890895 w 2713023"/>
              <a:gd name="connsiteY1266" fmla="*/ 1562044 h 2713023"/>
              <a:gd name="connsiteX1267" fmla="*/ 1808682 w 2713023"/>
              <a:gd name="connsiteY1267" fmla="*/ 1562044 h 2713023"/>
              <a:gd name="connsiteX1268" fmla="*/ 2055321 w 2713023"/>
              <a:gd name="connsiteY1268" fmla="*/ 1479831 h 2713023"/>
              <a:gd name="connsiteX1269" fmla="*/ 2137534 w 2713023"/>
              <a:gd name="connsiteY1269" fmla="*/ 1479831 h 2713023"/>
              <a:gd name="connsiteX1270" fmla="*/ 2137534 w 2713023"/>
              <a:gd name="connsiteY1270" fmla="*/ 1562044 h 2713023"/>
              <a:gd name="connsiteX1271" fmla="*/ 2055321 w 2713023"/>
              <a:gd name="connsiteY1271" fmla="*/ 1562044 h 2713023"/>
              <a:gd name="connsiteX1272" fmla="*/ 2137534 w 2713023"/>
              <a:gd name="connsiteY1272" fmla="*/ 1479831 h 2713023"/>
              <a:gd name="connsiteX1273" fmla="*/ 2219747 w 2713023"/>
              <a:gd name="connsiteY1273" fmla="*/ 1479831 h 2713023"/>
              <a:gd name="connsiteX1274" fmla="*/ 2219747 w 2713023"/>
              <a:gd name="connsiteY1274" fmla="*/ 1562044 h 2713023"/>
              <a:gd name="connsiteX1275" fmla="*/ 2137534 w 2713023"/>
              <a:gd name="connsiteY1275" fmla="*/ 1562044 h 2713023"/>
              <a:gd name="connsiteX1276" fmla="*/ 2219747 w 2713023"/>
              <a:gd name="connsiteY1276" fmla="*/ 1479831 h 2713023"/>
              <a:gd name="connsiteX1277" fmla="*/ 2301959 w 2713023"/>
              <a:gd name="connsiteY1277" fmla="*/ 1479831 h 2713023"/>
              <a:gd name="connsiteX1278" fmla="*/ 2301959 w 2713023"/>
              <a:gd name="connsiteY1278" fmla="*/ 1562044 h 2713023"/>
              <a:gd name="connsiteX1279" fmla="*/ 2219747 w 2713023"/>
              <a:gd name="connsiteY1279" fmla="*/ 1562044 h 2713023"/>
              <a:gd name="connsiteX1280" fmla="*/ 2301959 w 2713023"/>
              <a:gd name="connsiteY1280" fmla="*/ 1479831 h 2713023"/>
              <a:gd name="connsiteX1281" fmla="*/ 2384172 w 2713023"/>
              <a:gd name="connsiteY1281" fmla="*/ 1479831 h 2713023"/>
              <a:gd name="connsiteX1282" fmla="*/ 2384172 w 2713023"/>
              <a:gd name="connsiteY1282" fmla="*/ 1562044 h 2713023"/>
              <a:gd name="connsiteX1283" fmla="*/ 2301959 w 2713023"/>
              <a:gd name="connsiteY1283" fmla="*/ 1562044 h 2713023"/>
              <a:gd name="connsiteX1284" fmla="*/ 2466385 w 2713023"/>
              <a:gd name="connsiteY1284" fmla="*/ 1479831 h 2713023"/>
              <a:gd name="connsiteX1285" fmla="*/ 2548598 w 2713023"/>
              <a:gd name="connsiteY1285" fmla="*/ 1479831 h 2713023"/>
              <a:gd name="connsiteX1286" fmla="*/ 2548598 w 2713023"/>
              <a:gd name="connsiteY1286" fmla="*/ 1562044 h 2713023"/>
              <a:gd name="connsiteX1287" fmla="*/ 2466385 w 2713023"/>
              <a:gd name="connsiteY1287" fmla="*/ 1562044 h 2713023"/>
              <a:gd name="connsiteX1288" fmla="*/ 2548598 w 2713023"/>
              <a:gd name="connsiteY1288" fmla="*/ 1479831 h 2713023"/>
              <a:gd name="connsiteX1289" fmla="*/ 2630811 w 2713023"/>
              <a:gd name="connsiteY1289" fmla="*/ 1479831 h 2713023"/>
              <a:gd name="connsiteX1290" fmla="*/ 2630811 w 2713023"/>
              <a:gd name="connsiteY1290" fmla="*/ 1562044 h 2713023"/>
              <a:gd name="connsiteX1291" fmla="*/ 2548598 w 2713023"/>
              <a:gd name="connsiteY1291" fmla="*/ 1562044 h 2713023"/>
              <a:gd name="connsiteX1292" fmla="*/ 82213 w 2713023"/>
              <a:gd name="connsiteY1292" fmla="*/ 1562044 h 2713023"/>
              <a:gd name="connsiteX1293" fmla="*/ 164426 w 2713023"/>
              <a:gd name="connsiteY1293" fmla="*/ 1562044 h 2713023"/>
              <a:gd name="connsiteX1294" fmla="*/ 164426 w 2713023"/>
              <a:gd name="connsiteY1294" fmla="*/ 1644257 h 2713023"/>
              <a:gd name="connsiteX1295" fmla="*/ 82213 w 2713023"/>
              <a:gd name="connsiteY1295" fmla="*/ 1644257 h 2713023"/>
              <a:gd name="connsiteX1296" fmla="*/ 164426 w 2713023"/>
              <a:gd name="connsiteY1296" fmla="*/ 1562044 h 2713023"/>
              <a:gd name="connsiteX1297" fmla="*/ 246638 w 2713023"/>
              <a:gd name="connsiteY1297" fmla="*/ 1562044 h 2713023"/>
              <a:gd name="connsiteX1298" fmla="*/ 246638 w 2713023"/>
              <a:gd name="connsiteY1298" fmla="*/ 1644257 h 2713023"/>
              <a:gd name="connsiteX1299" fmla="*/ 164426 w 2713023"/>
              <a:gd name="connsiteY1299" fmla="*/ 1644257 h 2713023"/>
              <a:gd name="connsiteX1300" fmla="*/ 328851 w 2713023"/>
              <a:gd name="connsiteY1300" fmla="*/ 1562044 h 2713023"/>
              <a:gd name="connsiteX1301" fmla="*/ 411064 w 2713023"/>
              <a:gd name="connsiteY1301" fmla="*/ 1562044 h 2713023"/>
              <a:gd name="connsiteX1302" fmla="*/ 411064 w 2713023"/>
              <a:gd name="connsiteY1302" fmla="*/ 1644257 h 2713023"/>
              <a:gd name="connsiteX1303" fmla="*/ 328851 w 2713023"/>
              <a:gd name="connsiteY1303" fmla="*/ 1644257 h 2713023"/>
              <a:gd name="connsiteX1304" fmla="*/ 657703 w 2713023"/>
              <a:gd name="connsiteY1304" fmla="*/ 1562044 h 2713023"/>
              <a:gd name="connsiteX1305" fmla="*/ 739915 w 2713023"/>
              <a:gd name="connsiteY1305" fmla="*/ 1562044 h 2713023"/>
              <a:gd name="connsiteX1306" fmla="*/ 739915 w 2713023"/>
              <a:gd name="connsiteY1306" fmla="*/ 1644257 h 2713023"/>
              <a:gd name="connsiteX1307" fmla="*/ 657703 w 2713023"/>
              <a:gd name="connsiteY1307" fmla="*/ 1644257 h 2713023"/>
              <a:gd name="connsiteX1308" fmla="*/ 904341 w 2713023"/>
              <a:gd name="connsiteY1308" fmla="*/ 1562044 h 2713023"/>
              <a:gd name="connsiteX1309" fmla="*/ 986554 w 2713023"/>
              <a:gd name="connsiteY1309" fmla="*/ 1562044 h 2713023"/>
              <a:gd name="connsiteX1310" fmla="*/ 986554 w 2713023"/>
              <a:gd name="connsiteY1310" fmla="*/ 1644257 h 2713023"/>
              <a:gd name="connsiteX1311" fmla="*/ 904341 w 2713023"/>
              <a:gd name="connsiteY1311" fmla="*/ 1644257 h 2713023"/>
              <a:gd name="connsiteX1312" fmla="*/ 986554 w 2713023"/>
              <a:gd name="connsiteY1312" fmla="*/ 1562044 h 2713023"/>
              <a:gd name="connsiteX1313" fmla="*/ 1068767 w 2713023"/>
              <a:gd name="connsiteY1313" fmla="*/ 1562044 h 2713023"/>
              <a:gd name="connsiteX1314" fmla="*/ 1068767 w 2713023"/>
              <a:gd name="connsiteY1314" fmla="*/ 1644257 h 2713023"/>
              <a:gd name="connsiteX1315" fmla="*/ 986554 w 2713023"/>
              <a:gd name="connsiteY1315" fmla="*/ 1644257 h 2713023"/>
              <a:gd name="connsiteX1316" fmla="*/ 1068767 w 2713023"/>
              <a:gd name="connsiteY1316" fmla="*/ 1562044 h 2713023"/>
              <a:gd name="connsiteX1317" fmla="*/ 1150980 w 2713023"/>
              <a:gd name="connsiteY1317" fmla="*/ 1562044 h 2713023"/>
              <a:gd name="connsiteX1318" fmla="*/ 1150980 w 2713023"/>
              <a:gd name="connsiteY1318" fmla="*/ 1644257 h 2713023"/>
              <a:gd name="connsiteX1319" fmla="*/ 1068767 w 2713023"/>
              <a:gd name="connsiteY1319" fmla="*/ 1644257 h 2713023"/>
              <a:gd name="connsiteX1320" fmla="*/ 1150980 w 2713023"/>
              <a:gd name="connsiteY1320" fmla="*/ 1562044 h 2713023"/>
              <a:gd name="connsiteX1321" fmla="*/ 1233193 w 2713023"/>
              <a:gd name="connsiteY1321" fmla="*/ 1562044 h 2713023"/>
              <a:gd name="connsiteX1322" fmla="*/ 1233193 w 2713023"/>
              <a:gd name="connsiteY1322" fmla="*/ 1644257 h 2713023"/>
              <a:gd name="connsiteX1323" fmla="*/ 1150980 w 2713023"/>
              <a:gd name="connsiteY1323" fmla="*/ 1644257 h 2713023"/>
              <a:gd name="connsiteX1324" fmla="*/ 1562044 w 2713023"/>
              <a:gd name="connsiteY1324" fmla="*/ 1562044 h 2713023"/>
              <a:gd name="connsiteX1325" fmla="*/ 1644257 w 2713023"/>
              <a:gd name="connsiteY1325" fmla="*/ 1562044 h 2713023"/>
              <a:gd name="connsiteX1326" fmla="*/ 1644257 w 2713023"/>
              <a:gd name="connsiteY1326" fmla="*/ 1644257 h 2713023"/>
              <a:gd name="connsiteX1327" fmla="*/ 1562044 w 2713023"/>
              <a:gd name="connsiteY1327" fmla="*/ 1644257 h 2713023"/>
              <a:gd name="connsiteX1328" fmla="*/ 1644257 w 2713023"/>
              <a:gd name="connsiteY1328" fmla="*/ 1562044 h 2713023"/>
              <a:gd name="connsiteX1329" fmla="*/ 1726469 w 2713023"/>
              <a:gd name="connsiteY1329" fmla="*/ 1562044 h 2713023"/>
              <a:gd name="connsiteX1330" fmla="*/ 1726469 w 2713023"/>
              <a:gd name="connsiteY1330" fmla="*/ 1644257 h 2713023"/>
              <a:gd name="connsiteX1331" fmla="*/ 1644257 w 2713023"/>
              <a:gd name="connsiteY1331" fmla="*/ 1644257 h 2713023"/>
              <a:gd name="connsiteX1332" fmla="*/ 1726469 w 2713023"/>
              <a:gd name="connsiteY1332" fmla="*/ 1562044 h 2713023"/>
              <a:gd name="connsiteX1333" fmla="*/ 1808682 w 2713023"/>
              <a:gd name="connsiteY1333" fmla="*/ 1562044 h 2713023"/>
              <a:gd name="connsiteX1334" fmla="*/ 1808682 w 2713023"/>
              <a:gd name="connsiteY1334" fmla="*/ 1644257 h 2713023"/>
              <a:gd name="connsiteX1335" fmla="*/ 1726469 w 2713023"/>
              <a:gd name="connsiteY1335" fmla="*/ 1644257 h 2713023"/>
              <a:gd name="connsiteX1336" fmla="*/ 1808682 w 2713023"/>
              <a:gd name="connsiteY1336" fmla="*/ 1562044 h 2713023"/>
              <a:gd name="connsiteX1337" fmla="*/ 1890895 w 2713023"/>
              <a:gd name="connsiteY1337" fmla="*/ 1562044 h 2713023"/>
              <a:gd name="connsiteX1338" fmla="*/ 1890895 w 2713023"/>
              <a:gd name="connsiteY1338" fmla="*/ 1644257 h 2713023"/>
              <a:gd name="connsiteX1339" fmla="*/ 1808682 w 2713023"/>
              <a:gd name="connsiteY1339" fmla="*/ 1644257 h 2713023"/>
              <a:gd name="connsiteX1340" fmla="*/ 1890895 w 2713023"/>
              <a:gd name="connsiteY1340" fmla="*/ 1562044 h 2713023"/>
              <a:gd name="connsiteX1341" fmla="*/ 1973108 w 2713023"/>
              <a:gd name="connsiteY1341" fmla="*/ 1562044 h 2713023"/>
              <a:gd name="connsiteX1342" fmla="*/ 1973108 w 2713023"/>
              <a:gd name="connsiteY1342" fmla="*/ 1644257 h 2713023"/>
              <a:gd name="connsiteX1343" fmla="*/ 1890895 w 2713023"/>
              <a:gd name="connsiteY1343" fmla="*/ 1644257 h 2713023"/>
              <a:gd name="connsiteX1344" fmla="*/ 2055321 w 2713023"/>
              <a:gd name="connsiteY1344" fmla="*/ 1562044 h 2713023"/>
              <a:gd name="connsiteX1345" fmla="*/ 2137534 w 2713023"/>
              <a:gd name="connsiteY1345" fmla="*/ 1562044 h 2713023"/>
              <a:gd name="connsiteX1346" fmla="*/ 2137534 w 2713023"/>
              <a:gd name="connsiteY1346" fmla="*/ 1644257 h 2713023"/>
              <a:gd name="connsiteX1347" fmla="*/ 2055321 w 2713023"/>
              <a:gd name="connsiteY1347" fmla="*/ 1644257 h 2713023"/>
              <a:gd name="connsiteX1348" fmla="*/ 2137534 w 2713023"/>
              <a:gd name="connsiteY1348" fmla="*/ 1562044 h 2713023"/>
              <a:gd name="connsiteX1349" fmla="*/ 2219747 w 2713023"/>
              <a:gd name="connsiteY1349" fmla="*/ 1562044 h 2713023"/>
              <a:gd name="connsiteX1350" fmla="*/ 2219747 w 2713023"/>
              <a:gd name="connsiteY1350" fmla="*/ 1644257 h 2713023"/>
              <a:gd name="connsiteX1351" fmla="*/ 2137534 w 2713023"/>
              <a:gd name="connsiteY1351" fmla="*/ 1644257 h 2713023"/>
              <a:gd name="connsiteX1352" fmla="*/ 2219747 w 2713023"/>
              <a:gd name="connsiteY1352" fmla="*/ 1562044 h 2713023"/>
              <a:gd name="connsiteX1353" fmla="*/ 2301959 w 2713023"/>
              <a:gd name="connsiteY1353" fmla="*/ 1562044 h 2713023"/>
              <a:gd name="connsiteX1354" fmla="*/ 2301959 w 2713023"/>
              <a:gd name="connsiteY1354" fmla="*/ 1644257 h 2713023"/>
              <a:gd name="connsiteX1355" fmla="*/ 2219747 w 2713023"/>
              <a:gd name="connsiteY1355" fmla="*/ 1644257 h 2713023"/>
              <a:gd name="connsiteX1356" fmla="*/ 2301959 w 2713023"/>
              <a:gd name="connsiteY1356" fmla="*/ 1562044 h 2713023"/>
              <a:gd name="connsiteX1357" fmla="*/ 2384172 w 2713023"/>
              <a:gd name="connsiteY1357" fmla="*/ 1562044 h 2713023"/>
              <a:gd name="connsiteX1358" fmla="*/ 2384172 w 2713023"/>
              <a:gd name="connsiteY1358" fmla="*/ 1644257 h 2713023"/>
              <a:gd name="connsiteX1359" fmla="*/ 2301959 w 2713023"/>
              <a:gd name="connsiteY1359" fmla="*/ 1644257 h 2713023"/>
              <a:gd name="connsiteX1360" fmla="*/ 2384172 w 2713023"/>
              <a:gd name="connsiteY1360" fmla="*/ 1562044 h 2713023"/>
              <a:gd name="connsiteX1361" fmla="*/ 2466385 w 2713023"/>
              <a:gd name="connsiteY1361" fmla="*/ 1562044 h 2713023"/>
              <a:gd name="connsiteX1362" fmla="*/ 2466385 w 2713023"/>
              <a:gd name="connsiteY1362" fmla="*/ 1644257 h 2713023"/>
              <a:gd name="connsiteX1363" fmla="*/ 2384172 w 2713023"/>
              <a:gd name="connsiteY1363" fmla="*/ 1644257 h 2713023"/>
              <a:gd name="connsiteX1364" fmla="*/ 2466385 w 2713023"/>
              <a:gd name="connsiteY1364" fmla="*/ 1562044 h 2713023"/>
              <a:gd name="connsiteX1365" fmla="*/ 2548598 w 2713023"/>
              <a:gd name="connsiteY1365" fmla="*/ 1562044 h 2713023"/>
              <a:gd name="connsiteX1366" fmla="*/ 2548598 w 2713023"/>
              <a:gd name="connsiteY1366" fmla="*/ 1644257 h 2713023"/>
              <a:gd name="connsiteX1367" fmla="*/ 2466385 w 2713023"/>
              <a:gd name="connsiteY1367" fmla="*/ 1644257 h 2713023"/>
              <a:gd name="connsiteX1368" fmla="*/ 2548598 w 2713023"/>
              <a:gd name="connsiteY1368" fmla="*/ 1562044 h 2713023"/>
              <a:gd name="connsiteX1369" fmla="*/ 2630811 w 2713023"/>
              <a:gd name="connsiteY1369" fmla="*/ 1562044 h 2713023"/>
              <a:gd name="connsiteX1370" fmla="*/ 2630811 w 2713023"/>
              <a:gd name="connsiteY1370" fmla="*/ 1644257 h 2713023"/>
              <a:gd name="connsiteX1371" fmla="*/ 2548598 w 2713023"/>
              <a:gd name="connsiteY1371" fmla="*/ 1644257 h 2713023"/>
              <a:gd name="connsiteX1372" fmla="*/ 164426 w 2713023"/>
              <a:gd name="connsiteY1372" fmla="*/ 1644257 h 2713023"/>
              <a:gd name="connsiteX1373" fmla="*/ 246638 w 2713023"/>
              <a:gd name="connsiteY1373" fmla="*/ 1644257 h 2713023"/>
              <a:gd name="connsiteX1374" fmla="*/ 246638 w 2713023"/>
              <a:gd name="connsiteY1374" fmla="*/ 1726469 h 2713023"/>
              <a:gd name="connsiteX1375" fmla="*/ 164426 w 2713023"/>
              <a:gd name="connsiteY1375" fmla="*/ 1726469 h 2713023"/>
              <a:gd name="connsiteX1376" fmla="*/ 246638 w 2713023"/>
              <a:gd name="connsiteY1376" fmla="*/ 1644257 h 2713023"/>
              <a:gd name="connsiteX1377" fmla="*/ 328851 w 2713023"/>
              <a:gd name="connsiteY1377" fmla="*/ 1644257 h 2713023"/>
              <a:gd name="connsiteX1378" fmla="*/ 328851 w 2713023"/>
              <a:gd name="connsiteY1378" fmla="*/ 1726469 h 2713023"/>
              <a:gd name="connsiteX1379" fmla="*/ 246638 w 2713023"/>
              <a:gd name="connsiteY1379" fmla="*/ 1726469 h 2713023"/>
              <a:gd name="connsiteX1380" fmla="*/ 328851 w 2713023"/>
              <a:gd name="connsiteY1380" fmla="*/ 1644257 h 2713023"/>
              <a:gd name="connsiteX1381" fmla="*/ 411064 w 2713023"/>
              <a:gd name="connsiteY1381" fmla="*/ 1644257 h 2713023"/>
              <a:gd name="connsiteX1382" fmla="*/ 411064 w 2713023"/>
              <a:gd name="connsiteY1382" fmla="*/ 1726469 h 2713023"/>
              <a:gd name="connsiteX1383" fmla="*/ 328851 w 2713023"/>
              <a:gd name="connsiteY1383" fmla="*/ 1726469 h 2713023"/>
              <a:gd name="connsiteX1384" fmla="*/ 493277 w 2713023"/>
              <a:gd name="connsiteY1384" fmla="*/ 1644257 h 2713023"/>
              <a:gd name="connsiteX1385" fmla="*/ 575490 w 2713023"/>
              <a:gd name="connsiteY1385" fmla="*/ 1644257 h 2713023"/>
              <a:gd name="connsiteX1386" fmla="*/ 575490 w 2713023"/>
              <a:gd name="connsiteY1386" fmla="*/ 1726469 h 2713023"/>
              <a:gd name="connsiteX1387" fmla="*/ 493277 w 2713023"/>
              <a:gd name="connsiteY1387" fmla="*/ 1726469 h 2713023"/>
              <a:gd name="connsiteX1388" fmla="*/ 657703 w 2713023"/>
              <a:gd name="connsiteY1388" fmla="*/ 1644257 h 2713023"/>
              <a:gd name="connsiteX1389" fmla="*/ 739915 w 2713023"/>
              <a:gd name="connsiteY1389" fmla="*/ 1644257 h 2713023"/>
              <a:gd name="connsiteX1390" fmla="*/ 739915 w 2713023"/>
              <a:gd name="connsiteY1390" fmla="*/ 1726469 h 2713023"/>
              <a:gd name="connsiteX1391" fmla="*/ 657703 w 2713023"/>
              <a:gd name="connsiteY1391" fmla="*/ 1726469 h 2713023"/>
              <a:gd name="connsiteX1392" fmla="*/ 739915 w 2713023"/>
              <a:gd name="connsiteY1392" fmla="*/ 1644257 h 2713023"/>
              <a:gd name="connsiteX1393" fmla="*/ 822128 w 2713023"/>
              <a:gd name="connsiteY1393" fmla="*/ 1644257 h 2713023"/>
              <a:gd name="connsiteX1394" fmla="*/ 822128 w 2713023"/>
              <a:gd name="connsiteY1394" fmla="*/ 1726469 h 2713023"/>
              <a:gd name="connsiteX1395" fmla="*/ 739915 w 2713023"/>
              <a:gd name="connsiteY1395" fmla="*/ 1726469 h 2713023"/>
              <a:gd name="connsiteX1396" fmla="*/ 904341 w 2713023"/>
              <a:gd name="connsiteY1396" fmla="*/ 1644257 h 2713023"/>
              <a:gd name="connsiteX1397" fmla="*/ 986554 w 2713023"/>
              <a:gd name="connsiteY1397" fmla="*/ 1644257 h 2713023"/>
              <a:gd name="connsiteX1398" fmla="*/ 986554 w 2713023"/>
              <a:gd name="connsiteY1398" fmla="*/ 1726469 h 2713023"/>
              <a:gd name="connsiteX1399" fmla="*/ 904341 w 2713023"/>
              <a:gd name="connsiteY1399" fmla="*/ 1726469 h 2713023"/>
              <a:gd name="connsiteX1400" fmla="*/ 986554 w 2713023"/>
              <a:gd name="connsiteY1400" fmla="*/ 1644257 h 2713023"/>
              <a:gd name="connsiteX1401" fmla="*/ 1068767 w 2713023"/>
              <a:gd name="connsiteY1401" fmla="*/ 1644257 h 2713023"/>
              <a:gd name="connsiteX1402" fmla="*/ 1068767 w 2713023"/>
              <a:gd name="connsiteY1402" fmla="*/ 1726469 h 2713023"/>
              <a:gd name="connsiteX1403" fmla="*/ 986554 w 2713023"/>
              <a:gd name="connsiteY1403" fmla="*/ 1726469 h 2713023"/>
              <a:gd name="connsiteX1404" fmla="*/ 1315405 w 2713023"/>
              <a:gd name="connsiteY1404" fmla="*/ 1644257 h 2713023"/>
              <a:gd name="connsiteX1405" fmla="*/ 1397618 w 2713023"/>
              <a:gd name="connsiteY1405" fmla="*/ 1644257 h 2713023"/>
              <a:gd name="connsiteX1406" fmla="*/ 1397618 w 2713023"/>
              <a:gd name="connsiteY1406" fmla="*/ 1726469 h 2713023"/>
              <a:gd name="connsiteX1407" fmla="*/ 1315405 w 2713023"/>
              <a:gd name="connsiteY1407" fmla="*/ 1726469 h 2713023"/>
              <a:gd name="connsiteX1408" fmla="*/ 1397618 w 2713023"/>
              <a:gd name="connsiteY1408" fmla="*/ 1644257 h 2713023"/>
              <a:gd name="connsiteX1409" fmla="*/ 1479831 w 2713023"/>
              <a:gd name="connsiteY1409" fmla="*/ 1644257 h 2713023"/>
              <a:gd name="connsiteX1410" fmla="*/ 1479831 w 2713023"/>
              <a:gd name="connsiteY1410" fmla="*/ 1726469 h 2713023"/>
              <a:gd name="connsiteX1411" fmla="*/ 1397618 w 2713023"/>
              <a:gd name="connsiteY1411" fmla="*/ 1726469 h 2713023"/>
              <a:gd name="connsiteX1412" fmla="*/ 1479831 w 2713023"/>
              <a:gd name="connsiteY1412" fmla="*/ 1644257 h 2713023"/>
              <a:gd name="connsiteX1413" fmla="*/ 1562044 w 2713023"/>
              <a:gd name="connsiteY1413" fmla="*/ 1644257 h 2713023"/>
              <a:gd name="connsiteX1414" fmla="*/ 1562044 w 2713023"/>
              <a:gd name="connsiteY1414" fmla="*/ 1726469 h 2713023"/>
              <a:gd name="connsiteX1415" fmla="*/ 1479831 w 2713023"/>
              <a:gd name="connsiteY1415" fmla="*/ 1726469 h 2713023"/>
              <a:gd name="connsiteX1416" fmla="*/ 1562044 w 2713023"/>
              <a:gd name="connsiteY1416" fmla="*/ 1644257 h 2713023"/>
              <a:gd name="connsiteX1417" fmla="*/ 1644257 w 2713023"/>
              <a:gd name="connsiteY1417" fmla="*/ 1644257 h 2713023"/>
              <a:gd name="connsiteX1418" fmla="*/ 1644257 w 2713023"/>
              <a:gd name="connsiteY1418" fmla="*/ 1726469 h 2713023"/>
              <a:gd name="connsiteX1419" fmla="*/ 1562044 w 2713023"/>
              <a:gd name="connsiteY1419" fmla="*/ 1726469 h 2713023"/>
              <a:gd name="connsiteX1420" fmla="*/ 1808682 w 2713023"/>
              <a:gd name="connsiteY1420" fmla="*/ 1644257 h 2713023"/>
              <a:gd name="connsiteX1421" fmla="*/ 1890895 w 2713023"/>
              <a:gd name="connsiteY1421" fmla="*/ 1644257 h 2713023"/>
              <a:gd name="connsiteX1422" fmla="*/ 1890895 w 2713023"/>
              <a:gd name="connsiteY1422" fmla="*/ 1726469 h 2713023"/>
              <a:gd name="connsiteX1423" fmla="*/ 1808682 w 2713023"/>
              <a:gd name="connsiteY1423" fmla="*/ 1726469 h 2713023"/>
              <a:gd name="connsiteX1424" fmla="*/ 1890895 w 2713023"/>
              <a:gd name="connsiteY1424" fmla="*/ 1644257 h 2713023"/>
              <a:gd name="connsiteX1425" fmla="*/ 1973108 w 2713023"/>
              <a:gd name="connsiteY1425" fmla="*/ 1644257 h 2713023"/>
              <a:gd name="connsiteX1426" fmla="*/ 1973108 w 2713023"/>
              <a:gd name="connsiteY1426" fmla="*/ 1726469 h 2713023"/>
              <a:gd name="connsiteX1427" fmla="*/ 1890895 w 2713023"/>
              <a:gd name="connsiteY1427" fmla="*/ 1726469 h 2713023"/>
              <a:gd name="connsiteX1428" fmla="*/ 2055321 w 2713023"/>
              <a:gd name="connsiteY1428" fmla="*/ 1644257 h 2713023"/>
              <a:gd name="connsiteX1429" fmla="*/ 2137534 w 2713023"/>
              <a:gd name="connsiteY1429" fmla="*/ 1644257 h 2713023"/>
              <a:gd name="connsiteX1430" fmla="*/ 2137534 w 2713023"/>
              <a:gd name="connsiteY1430" fmla="*/ 1726469 h 2713023"/>
              <a:gd name="connsiteX1431" fmla="*/ 2055321 w 2713023"/>
              <a:gd name="connsiteY1431" fmla="*/ 1726469 h 2713023"/>
              <a:gd name="connsiteX1432" fmla="*/ 2301959 w 2713023"/>
              <a:gd name="connsiteY1432" fmla="*/ 1644257 h 2713023"/>
              <a:gd name="connsiteX1433" fmla="*/ 2384172 w 2713023"/>
              <a:gd name="connsiteY1433" fmla="*/ 1644257 h 2713023"/>
              <a:gd name="connsiteX1434" fmla="*/ 2384172 w 2713023"/>
              <a:gd name="connsiteY1434" fmla="*/ 1726469 h 2713023"/>
              <a:gd name="connsiteX1435" fmla="*/ 2301959 w 2713023"/>
              <a:gd name="connsiteY1435" fmla="*/ 1726469 h 2713023"/>
              <a:gd name="connsiteX1436" fmla="*/ 2384172 w 2713023"/>
              <a:gd name="connsiteY1436" fmla="*/ 1644257 h 2713023"/>
              <a:gd name="connsiteX1437" fmla="*/ 2466385 w 2713023"/>
              <a:gd name="connsiteY1437" fmla="*/ 1644257 h 2713023"/>
              <a:gd name="connsiteX1438" fmla="*/ 2466385 w 2713023"/>
              <a:gd name="connsiteY1438" fmla="*/ 1726469 h 2713023"/>
              <a:gd name="connsiteX1439" fmla="*/ 2384172 w 2713023"/>
              <a:gd name="connsiteY1439" fmla="*/ 1726469 h 2713023"/>
              <a:gd name="connsiteX1440" fmla="*/ 2548598 w 2713023"/>
              <a:gd name="connsiteY1440" fmla="*/ 1644257 h 2713023"/>
              <a:gd name="connsiteX1441" fmla="*/ 2630811 w 2713023"/>
              <a:gd name="connsiteY1441" fmla="*/ 1644257 h 2713023"/>
              <a:gd name="connsiteX1442" fmla="*/ 2630811 w 2713023"/>
              <a:gd name="connsiteY1442" fmla="*/ 1726469 h 2713023"/>
              <a:gd name="connsiteX1443" fmla="*/ 2548598 w 2713023"/>
              <a:gd name="connsiteY1443" fmla="*/ 1726469 h 2713023"/>
              <a:gd name="connsiteX1444" fmla="*/ 0 w 2713023"/>
              <a:gd name="connsiteY1444" fmla="*/ 1726469 h 2713023"/>
              <a:gd name="connsiteX1445" fmla="*/ 82213 w 2713023"/>
              <a:gd name="connsiteY1445" fmla="*/ 1726469 h 2713023"/>
              <a:gd name="connsiteX1446" fmla="*/ 82213 w 2713023"/>
              <a:gd name="connsiteY1446" fmla="*/ 1808682 h 2713023"/>
              <a:gd name="connsiteX1447" fmla="*/ 0 w 2713023"/>
              <a:gd name="connsiteY1447" fmla="*/ 1808682 h 2713023"/>
              <a:gd name="connsiteX1448" fmla="*/ 82213 w 2713023"/>
              <a:gd name="connsiteY1448" fmla="*/ 1726469 h 2713023"/>
              <a:gd name="connsiteX1449" fmla="*/ 164426 w 2713023"/>
              <a:gd name="connsiteY1449" fmla="*/ 1726469 h 2713023"/>
              <a:gd name="connsiteX1450" fmla="*/ 164426 w 2713023"/>
              <a:gd name="connsiteY1450" fmla="*/ 1808682 h 2713023"/>
              <a:gd name="connsiteX1451" fmla="*/ 82213 w 2713023"/>
              <a:gd name="connsiteY1451" fmla="*/ 1808682 h 2713023"/>
              <a:gd name="connsiteX1452" fmla="*/ 246638 w 2713023"/>
              <a:gd name="connsiteY1452" fmla="*/ 1726469 h 2713023"/>
              <a:gd name="connsiteX1453" fmla="*/ 328851 w 2713023"/>
              <a:gd name="connsiteY1453" fmla="*/ 1726469 h 2713023"/>
              <a:gd name="connsiteX1454" fmla="*/ 328851 w 2713023"/>
              <a:gd name="connsiteY1454" fmla="*/ 1808682 h 2713023"/>
              <a:gd name="connsiteX1455" fmla="*/ 246638 w 2713023"/>
              <a:gd name="connsiteY1455" fmla="*/ 1808682 h 2713023"/>
              <a:gd name="connsiteX1456" fmla="*/ 657703 w 2713023"/>
              <a:gd name="connsiteY1456" fmla="*/ 1726469 h 2713023"/>
              <a:gd name="connsiteX1457" fmla="*/ 739915 w 2713023"/>
              <a:gd name="connsiteY1457" fmla="*/ 1726469 h 2713023"/>
              <a:gd name="connsiteX1458" fmla="*/ 739915 w 2713023"/>
              <a:gd name="connsiteY1458" fmla="*/ 1808682 h 2713023"/>
              <a:gd name="connsiteX1459" fmla="*/ 657703 w 2713023"/>
              <a:gd name="connsiteY1459" fmla="*/ 1808682 h 2713023"/>
              <a:gd name="connsiteX1460" fmla="*/ 739915 w 2713023"/>
              <a:gd name="connsiteY1460" fmla="*/ 1726469 h 2713023"/>
              <a:gd name="connsiteX1461" fmla="*/ 822128 w 2713023"/>
              <a:gd name="connsiteY1461" fmla="*/ 1726469 h 2713023"/>
              <a:gd name="connsiteX1462" fmla="*/ 822128 w 2713023"/>
              <a:gd name="connsiteY1462" fmla="*/ 1808682 h 2713023"/>
              <a:gd name="connsiteX1463" fmla="*/ 739915 w 2713023"/>
              <a:gd name="connsiteY1463" fmla="*/ 1808682 h 2713023"/>
              <a:gd name="connsiteX1464" fmla="*/ 822128 w 2713023"/>
              <a:gd name="connsiteY1464" fmla="*/ 1726469 h 2713023"/>
              <a:gd name="connsiteX1465" fmla="*/ 904341 w 2713023"/>
              <a:gd name="connsiteY1465" fmla="*/ 1726469 h 2713023"/>
              <a:gd name="connsiteX1466" fmla="*/ 904341 w 2713023"/>
              <a:gd name="connsiteY1466" fmla="*/ 1808682 h 2713023"/>
              <a:gd name="connsiteX1467" fmla="*/ 822128 w 2713023"/>
              <a:gd name="connsiteY1467" fmla="*/ 1808682 h 2713023"/>
              <a:gd name="connsiteX1468" fmla="*/ 986554 w 2713023"/>
              <a:gd name="connsiteY1468" fmla="*/ 1726469 h 2713023"/>
              <a:gd name="connsiteX1469" fmla="*/ 1068767 w 2713023"/>
              <a:gd name="connsiteY1469" fmla="*/ 1726469 h 2713023"/>
              <a:gd name="connsiteX1470" fmla="*/ 1068767 w 2713023"/>
              <a:gd name="connsiteY1470" fmla="*/ 1808682 h 2713023"/>
              <a:gd name="connsiteX1471" fmla="*/ 986554 w 2713023"/>
              <a:gd name="connsiteY1471" fmla="*/ 1808682 h 2713023"/>
              <a:gd name="connsiteX1472" fmla="*/ 1068767 w 2713023"/>
              <a:gd name="connsiteY1472" fmla="*/ 1726469 h 2713023"/>
              <a:gd name="connsiteX1473" fmla="*/ 1150980 w 2713023"/>
              <a:gd name="connsiteY1473" fmla="*/ 1726469 h 2713023"/>
              <a:gd name="connsiteX1474" fmla="*/ 1150980 w 2713023"/>
              <a:gd name="connsiteY1474" fmla="*/ 1808682 h 2713023"/>
              <a:gd name="connsiteX1475" fmla="*/ 1068767 w 2713023"/>
              <a:gd name="connsiteY1475" fmla="*/ 1808682 h 2713023"/>
              <a:gd name="connsiteX1476" fmla="*/ 1150980 w 2713023"/>
              <a:gd name="connsiteY1476" fmla="*/ 1726469 h 2713023"/>
              <a:gd name="connsiteX1477" fmla="*/ 1233193 w 2713023"/>
              <a:gd name="connsiteY1477" fmla="*/ 1726469 h 2713023"/>
              <a:gd name="connsiteX1478" fmla="*/ 1233193 w 2713023"/>
              <a:gd name="connsiteY1478" fmla="*/ 1808682 h 2713023"/>
              <a:gd name="connsiteX1479" fmla="*/ 1150980 w 2713023"/>
              <a:gd name="connsiteY1479" fmla="*/ 1808682 h 2713023"/>
              <a:gd name="connsiteX1480" fmla="*/ 1233193 w 2713023"/>
              <a:gd name="connsiteY1480" fmla="*/ 1726469 h 2713023"/>
              <a:gd name="connsiteX1481" fmla="*/ 1315405 w 2713023"/>
              <a:gd name="connsiteY1481" fmla="*/ 1726469 h 2713023"/>
              <a:gd name="connsiteX1482" fmla="*/ 1315405 w 2713023"/>
              <a:gd name="connsiteY1482" fmla="*/ 1808682 h 2713023"/>
              <a:gd name="connsiteX1483" fmla="*/ 1233193 w 2713023"/>
              <a:gd name="connsiteY1483" fmla="*/ 1808682 h 2713023"/>
              <a:gd name="connsiteX1484" fmla="*/ 1644257 w 2713023"/>
              <a:gd name="connsiteY1484" fmla="*/ 1726469 h 2713023"/>
              <a:gd name="connsiteX1485" fmla="*/ 1726469 w 2713023"/>
              <a:gd name="connsiteY1485" fmla="*/ 1726469 h 2713023"/>
              <a:gd name="connsiteX1486" fmla="*/ 1726469 w 2713023"/>
              <a:gd name="connsiteY1486" fmla="*/ 1808682 h 2713023"/>
              <a:gd name="connsiteX1487" fmla="*/ 1644257 w 2713023"/>
              <a:gd name="connsiteY1487" fmla="*/ 1808682 h 2713023"/>
              <a:gd name="connsiteX1488" fmla="*/ 1890895 w 2713023"/>
              <a:gd name="connsiteY1488" fmla="*/ 1726469 h 2713023"/>
              <a:gd name="connsiteX1489" fmla="*/ 1973108 w 2713023"/>
              <a:gd name="connsiteY1489" fmla="*/ 1726469 h 2713023"/>
              <a:gd name="connsiteX1490" fmla="*/ 1973108 w 2713023"/>
              <a:gd name="connsiteY1490" fmla="*/ 1808682 h 2713023"/>
              <a:gd name="connsiteX1491" fmla="*/ 1890895 w 2713023"/>
              <a:gd name="connsiteY1491" fmla="*/ 1808682 h 2713023"/>
              <a:gd name="connsiteX1492" fmla="*/ 2137534 w 2713023"/>
              <a:gd name="connsiteY1492" fmla="*/ 1726469 h 2713023"/>
              <a:gd name="connsiteX1493" fmla="*/ 2219747 w 2713023"/>
              <a:gd name="connsiteY1493" fmla="*/ 1726469 h 2713023"/>
              <a:gd name="connsiteX1494" fmla="*/ 2219747 w 2713023"/>
              <a:gd name="connsiteY1494" fmla="*/ 1808682 h 2713023"/>
              <a:gd name="connsiteX1495" fmla="*/ 2137534 w 2713023"/>
              <a:gd name="connsiteY1495" fmla="*/ 1808682 h 2713023"/>
              <a:gd name="connsiteX1496" fmla="*/ 2466385 w 2713023"/>
              <a:gd name="connsiteY1496" fmla="*/ 1726469 h 2713023"/>
              <a:gd name="connsiteX1497" fmla="*/ 2548598 w 2713023"/>
              <a:gd name="connsiteY1497" fmla="*/ 1726469 h 2713023"/>
              <a:gd name="connsiteX1498" fmla="*/ 2548598 w 2713023"/>
              <a:gd name="connsiteY1498" fmla="*/ 1808682 h 2713023"/>
              <a:gd name="connsiteX1499" fmla="*/ 2466385 w 2713023"/>
              <a:gd name="connsiteY1499" fmla="*/ 1808682 h 2713023"/>
              <a:gd name="connsiteX1500" fmla="*/ 2630811 w 2713023"/>
              <a:gd name="connsiteY1500" fmla="*/ 1726469 h 2713023"/>
              <a:gd name="connsiteX1501" fmla="*/ 2713023 w 2713023"/>
              <a:gd name="connsiteY1501" fmla="*/ 1726469 h 2713023"/>
              <a:gd name="connsiteX1502" fmla="*/ 2713023 w 2713023"/>
              <a:gd name="connsiteY1502" fmla="*/ 1808682 h 2713023"/>
              <a:gd name="connsiteX1503" fmla="*/ 2630811 w 2713023"/>
              <a:gd name="connsiteY1503" fmla="*/ 1808682 h 2713023"/>
              <a:gd name="connsiteX1504" fmla="*/ 0 w 2713023"/>
              <a:gd name="connsiteY1504" fmla="*/ 1808682 h 2713023"/>
              <a:gd name="connsiteX1505" fmla="*/ 82213 w 2713023"/>
              <a:gd name="connsiteY1505" fmla="*/ 1808682 h 2713023"/>
              <a:gd name="connsiteX1506" fmla="*/ 82213 w 2713023"/>
              <a:gd name="connsiteY1506" fmla="*/ 1890895 h 2713023"/>
              <a:gd name="connsiteX1507" fmla="*/ 0 w 2713023"/>
              <a:gd name="connsiteY1507" fmla="*/ 1890895 h 2713023"/>
              <a:gd name="connsiteX1508" fmla="*/ 164426 w 2713023"/>
              <a:gd name="connsiteY1508" fmla="*/ 1808682 h 2713023"/>
              <a:gd name="connsiteX1509" fmla="*/ 246638 w 2713023"/>
              <a:gd name="connsiteY1509" fmla="*/ 1808682 h 2713023"/>
              <a:gd name="connsiteX1510" fmla="*/ 246638 w 2713023"/>
              <a:gd name="connsiteY1510" fmla="*/ 1890895 h 2713023"/>
              <a:gd name="connsiteX1511" fmla="*/ 164426 w 2713023"/>
              <a:gd name="connsiteY1511" fmla="*/ 1890895 h 2713023"/>
              <a:gd name="connsiteX1512" fmla="*/ 246638 w 2713023"/>
              <a:gd name="connsiteY1512" fmla="*/ 1808682 h 2713023"/>
              <a:gd name="connsiteX1513" fmla="*/ 328851 w 2713023"/>
              <a:gd name="connsiteY1513" fmla="*/ 1808682 h 2713023"/>
              <a:gd name="connsiteX1514" fmla="*/ 328851 w 2713023"/>
              <a:gd name="connsiteY1514" fmla="*/ 1890895 h 2713023"/>
              <a:gd name="connsiteX1515" fmla="*/ 246638 w 2713023"/>
              <a:gd name="connsiteY1515" fmla="*/ 1890895 h 2713023"/>
              <a:gd name="connsiteX1516" fmla="*/ 328851 w 2713023"/>
              <a:gd name="connsiteY1516" fmla="*/ 1808682 h 2713023"/>
              <a:gd name="connsiteX1517" fmla="*/ 411064 w 2713023"/>
              <a:gd name="connsiteY1517" fmla="*/ 1808682 h 2713023"/>
              <a:gd name="connsiteX1518" fmla="*/ 411064 w 2713023"/>
              <a:gd name="connsiteY1518" fmla="*/ 1890895 h 2713023"/>
              <a:gd name="connsiteX1519" fmla="*/ 328851 w 2713023"/>
              <a:gd name="connsiteY1519" fmla="*/ 1890895 h 2713023"/>
              <a:gd name="connsiteX1520" fmla="*/ 493277 w 2713023"/>
              <a:gd name="connsiteY1520" fmla="*/ 1808682 h 2713023"/>
              <a:gd name="connsiteX1521" fmla="*/ 575490 w 2713023"/>
              <a:gd name="connsiteY1521" fmla="*/ 1808682 h 2713023"/>
              <a:gd name="connsiteX1522" fmla="*/ 575490 w 2713023"/>
              <a:gd name="connsiteY1522" fmla="*/ 1890895 h 2713023"/>
              <a:gd name="connsiteX1523" fmla="*/ 493277 w 2713023"/>
              <a:gd name="connsiteY1523" fmla="*/ 1890895 h 2713023"/>
              <a:gd name="connsiteX1524" fmla="*/ 657703 w 2713023"/>
              <a:gd name="connsiteY1524" fmla="*/ 1808682 h 2713023"/>
              <a:gd name="connsiteX1525" fmla="*/ 739915 w 2713023"/>
              <a:gd name="connsiteY1525" fmla="*/ 1808682 h 2713023"/>
              <a:gd name="connsiteX1526" fmla="*/ 739915 w 2713023"/>
              <a:gd name="connsiteY1526" fmla="*/ 1890895 h 2713023"/>
              <a:gd name="connsiteX1527" fmla="*/ 657703 w 2713023"/>
              <a:gd name="connsiteY1527" fmla="*/ 1890895 h 2713023"/>
              <a:gd name="connsiteX1528" fmla="*/ 904341 w 2713023"/>
              <a:gd name="connsiteY1528" fmla="*/ 1808682 h 2713023"/>
              <a:gd name="connsiteX1529" fmla="*/ 986554 w 2713023"/>
              <a:gd name="connsiteY1529" fmla="*/ 1808682 h 2713023"/>
              <a:gd name="connsiteX1530" fmla="*/ 986554 w 2713023"/>
              <a:gd name="connsiteY1530" fmla="*/ 1890895 h 2713023"/>
              <a:gd name="connsiteX1531" fmla="*/ 904341 w 2713023"/>
              <a:gd name="connsiteY1531" fmla="*/ 1890895 h 2713023"/>
              <a:gd name="connsiteX1532" fmla="*/ 1068767 w 2713023"/>
              <a:gd name="connsiteY1532" fmla="*/ 1808682 h 2713023"/>
              <a:gd name="connsiteX1533" fmla="*/ 1150980 w 2713023"/>
              <a:gd name="connsiteY1533" fmla="*/ 1808682 h 2713023"/>
              <a:gd name="connsiteX1534" fmla="*/ 1150980 w 2713023"/>
              <a:gd name="connsiteY1534" fmla="*/ 1890895 h 2713023"/>
              <a:gd name="connsiteX1535" fmla="*/ 1068767 w 2713023"/>
              <a:gd name="connsiteY1535" fmla="*/ 1890895 h 2713023"/>
              <a:gd name="connsiteX1536" fmla="*/ 1315405 w 2713023"/>
              <a:gd name="connsiteY1536" fmla="*/ 1808682 h 2713023"/>
              <a:gd name="connsiteX1537" fmla="*/ 1397618 w 2713023"/>
              <a:gd name="connsiteY1537" fmla="*/ 1808682 h 2713023"/>
              <a:gd name="connsiteX1538" fmla="*/ 1397618 w 2713023"/>
              <a:gd name="connsiteY1538" fmla="*/ 1890895 h 2713023"/>
              <a:gd name="connsiteX1539" fmla="*/ 1315405 w 2713023"/>
              <a:gd name="connsiteY1539" fmla="*/ 1890895 h 2713023"/>
              <a:gd name="connsiteX1540" fmla="*/ 1562044 w 2713023"/>
              <a:gd name="connsiteY1540" fmla="*/ 1808682 h 2713023"/>
              <a:gd name="connsiteX1541" fmla="*/ 1644257 w 2713023"/>
              <a:gd name="connsiteY1541" fmla="*/ 1808682 h 2713023"/>
              <a:gd name="connsiteX1542" fmla="*/ 1644257 w 2713023"/>
              <a:gd name="connsiteY1542" fmla="*/ 1890895 h 2713023"/>
              <a:gd name="connsiteX1543" fmla="*/ 1562044 w 2713023"/>
              <a:gd name="connsiteY1543" fmla="*/ 1890895 h 2713023"/>
              <a:gd name="connsiteX1544" fmla="*/ 1808682 w 2713023"/>
              <a:gd name="connsiteY1544" fmla="*/ 1808682 h 2713023"/>
              <a:gd name="connsiteX1545" fmla="*/ 1890895 w 2713023"/>
              <a:gd name="connsiteY1545" fmla="*/ 1808682 h 2713023"/>
              <a:gd name="connsiteX1546" fmla="*/ 1890895 w 2713023"/>
              <a:gd name="connsiteY1546" fmla="*/ 1890895 h 2713023"/>
              <a:gd name="connsiteX1547" fmla="*/ 1808682 w 2713023"/>
              <a:gd name="connsiteY1547" fmla="*/ 1890895 h 2713023"/>
              <a:gd name="connsiteX1548" fmla="*/ 2301959 w 2713023"/>
              <a:gd name="connsiteY1548" fmla="*/ 1808682 h 2713023"/>
              <a:gd name="connsiteX1549" fmla="*/ 2384172 w 2713023"/>
              <a:gd name="connsiteY1549" fmla="*/ 1808682 h 2713023"/>
              <a:gd name="connsiteX1550" fmla="*/ 2384172 w 2713023"/>
              <a:gd name="connsiteY1550" fmla="*/ 1890895 h 2713023"/>
              <a:gd name="connsiteX1551" fmla="*/ 2301959 w 2713023"/>
              <a:gd name="connsiteY1551" fmla="*/ 1890895 h 2713023"/>
              <a:gd name="connsiteX1552" fmla="*/ 2384172 w 2713023"/>
              <a:gd name="connsiteY1552" fmla="*/ 1808682 h 2713023"/>
              <a:gd name="connsiteX1553" fmla="*/ 2466385 w 2713023"/>
              <a:gd name="connsiteY1553" fmla="*/ 1808682 h 2713023"/>
              <a:gd name="connsiteX1554" fmla="*/ 2466385 w 2713023"/>
              <a:gd name="connsiteY1554" fmla="*/ 1890895 h 2713023"/>
              <a:gd name="connsiteX1555" fmla="*/ 2384172 w 2713023"/>
              <a:gd name="connsiteY1555" fmla="*/ 1890895 h 2713023"/>
              <a:gd name="connsiteX1556" fmla="*/ 2466385 w 2713023"/>
              <a:gd name="connsiteY1556" fmla="*/ 1808682 h 2713023"/>
              <a:gd name="connsiteX1557" fmla="*/ 2548598 w 2713023"/>
              <a:gd name="connsiteY1557" fmla="*/ 1808682 h 2713023"/>
              <a:gd name="connsiteX1558" fmla="*/ 2548598 w 2713023"/>
              <a:gd name="connsiteY1558" fmla="*/ 1890895 h 2713023"/>
              <a:gd name="connsiteX1559" fmla="*/ 2466385 w 2713023"/>
              <a:gd name="connsiteY1559" fmla="*/ 1890895 h 2713023"/>
              <a:gd name="connsiteX1560" fmla="*/ 2548598 w 2713023"/>
              <a:gd name="connsiteY1560" fmla="*/ 1808682 h 2713023"/>
              <a:gd name="connsiteX1561" fmla="*/ 2630811 w 2713023"/>
              <a:gd name="connsiteY1561" fmla="*/ 1808682 h 2713023"/>
              <a:gd name="connsiteX1562" fmla="*/ 2630811 w 2713023"/>
              <a:gd name="connsiteY1562" fmla="*/ 1890895 h 2713023"/>
              <a:gd name="connsiteX1563" fmla="*/ 2548598 w 2713023"/>
              <a:gd name="connsiteY1563" fmla="*/ 1890895 h 2713023"/>
              <a:gd name="connsiteX1564" fmla="*/ 0 w 2713023"/>
              <a:gd name="connsiteY1564" fmla="*/ 1890895 h 2713023"/>
              <a:gd name="connsiteX1565" fmla="*/ 82213 w 2713023"/>
              <a:gd name="connsiteY1565" fmla="*/ 1890895 h 2713023"/>
              <a:gd name="connsiteX1566" fmla="*/ 82213 w 2713023"/>
              <a:gd name="connsiteY1566" fmla="*/ 1973108 h 2713023"/>
              <a:gd name="connsiteX1567" fmla="*/ 0 w 2713023"/>
              <a:gd name="connsiteY1567" fmla="*/ 1973108 h 2713023"/>
              <a:gd name="connsiteX1568" fmla="*/ 246638 w 2713023"/>
              <a:gd name="connsiteY1568" fmla="*/ 1890895 h 2713023"/>
              <a:gd name="connsiteX1569" fmla="*/ 328851 w 2713023"/>
              <a:gd name="connsiteY1569" fmla="*/ 1890895 h 2713023"/>
              <a:gd name="connsiteX1570" fmla="*/ 328851 w 2713023"/>
              <a:gd name="connsiteY1570" fmla="*/ 1973108 h 2713023"/>
              <a:gd name="connsiteX1571" fmla="*/ 246638 w 2713023"/>
              <a:gd name="connsiteY1571" fmla="*/ 1973108 h 2713023"/>
              <a:gd name="connsiteX1572" fmla="*/ 575490 w 2713023"/>
              <a:gd name="connsiteY1572" fmla="*/ 1890895 h 2713023"/>
              <a:gd name="connsiteX1573" fmla="*/ 657703 w 2713023"/>
              <a:gd name="connsiteY1573" fmla="*/ 1890895 h 2713023"/>
              <a:gd name="connsiteX1574" fmla="*/ 657703 w 2713023"/>
              <a:gd name="connsiteY1574" fmla="*/ 1973108 h 2713023"/>
              <a:gd name="connsiteX1575" fmla="*/ 575490 w 2713023"/>
              <a:gd name="connsiteY1575" fmla="*/ 1973108 h 2713023"/>
              <a:gd name="connsiteX1576" fmla="*/ 739915 w 2713023"/>
              <a:gd name="connsiteY1576" fmla="*/ 1890895 h 2713023"/>
              <a:gd name="connsiteX1577" fmla="*/ 822128 w 2713023"/>
              <a:gd name="connsiteY1577" fmla="*/ 1890895 h 2713023"/>
              <a:gd name="connsiteX1578" fmla="*/ 822128 w 2713023"/>
              <a:gd name="connsiteY1578" fmla="*/ 1973108 h 2713023"/>
              <a:gd name="connsiteX1579" fmla="*/ 739915 w 2713023"/>
              <a:gd name="connsiteY1579" fmla="*/ 1973108 h 2713023"/>
              <a:gd name="connsiteX1580" fmla="*/ 822128 w 2713023"/>
              <a:gd name="connsiteY1580" fmla="*/ 1890895 h 2713023"/>
              <a:gd name="connsiteX1581" fmla="*/ 904341 w 2713023"/>
              <a:gd name="connsiteY1581" fmla="*/ 1890895 h 2713023"/>
              <a:gd name="connsiteX1582" fmla="*/ 904341 w 2713023"/>
              <a:gd name="connsiteY1582" fmla="*/ 1973108 h 2713023"/>
              <a:gd name="connsiteX1583" fmla="*/ 822128 w 2713023"/>
              <a:gd name="connsiteY1583" fmla="*/ 1973108 h 2713023"/>
              <a:gd name="connsiteX1584" fmla="*/ 904341 w 2713023"/>
              <a:gd name="connsiteY1584" fmla="*/ 1890895 h 2713023"/>
              <a:gd name="connsiteX1585" fmla="*/ 986554 w 2713023"/>
              <a:gd name="connsiteY1585" fmla="*/ 1890895 h 2713023"/>
              <a:gd name="connsiteX1586" fmla="*/ 986554 w 2713023"/>
              <a:gd name="connsiteY1586" fmla="*/ 1973108 h 2713023"/>
              <a:gd name="connsiteX1587" fmla="*/ 904341 w 2713023"/>
              <a:gd name="connsiteY1587" fmla="*/ 1973108 h 2713023"/>
              <a:gd name="connsiteX1588" fmla="*/ 1068767 w 2713023"/>
              <a:gd name="connsiteY1588" fmla="*/ 1890895 h 2713023"/>
              <a:gd name="connsiteX1589" fmla="*/ 1150980 w 2713023"/>
              <a:gd name="connsiteY1589" fmla="*/ 1890895 h 2713023"/>
              <a:gd name="connsiteX1590" fmla="*/ 1150980 w 2713023"/>
              <a:gd name="connsiteY1590" fmla="*/ 1973108 h 2713023"/>
              <a:gd name="connsiteX1591" fmla="*/ 1068767 w 2713023"/>
              <a:gd name="connsiteY1591" fmla="*/ 1973108 h 2713023"/>
              <a:gd name="connsiteX1592" fmla="*/ 1479831 w 2713023"/>
              <a:gd name="connsiteY1592" fmla="*/ 1890895 h 2713023"/>
              <a:gd name="connsiteX1593" fmla="*/ 1562044 w 2713023"/>
              <a:gd name="connsiteY1593" fmla="*/ 1890895 h 2713023"/>
              <a:gd name="connsiteX1594" fmla="*/ 1562044 w 2713023"/>
              <a:gd name="connsiteY1594" fmla="*/ 1973108 h 2713023"/>
              <a:gd name="connsiteX1595" fmla="*/ 1479831 w 2713023"/>
              <a:gd name="connsiteY1595" fmla="*/ 1973108 h 2713023"/>
              <a:gd name="connsiteX1596" fmla="*/ 1562044 w 2713023"/>
              <a:gd name="connsiteY1596" fmla="*/ 1890895 h 2713023"/>
              <a:gd name="connsiteX1597" fmla="*/ 1644257 w 2713023"/>
              <a:gd name="connsiteY1597" fmla="*/ 1890895 h 2713023"/>
              <a:gd name="connsiteX1598" fmla="*/ 1644257 w 2713023"/>
              <a:gd name="connsiteY1598" fmla="*/ 1973108 h 2713023"/>
              <a:gd name="connsiteX1599" fmla="*/ 1562044 w 2713023"/>
              <a:gd name="connsiteY1599" fmla="*/ 1973108 h 2713023"/>
              <a:gd name="connsiteX1600" fmla="*/ 1644257 w 2713023"/>
              <a:gd name="connsiteY1600" fmla="*/ 1890895 h 2713023"/>
              <a:gd name="connsiteX1601" fmla="*/ 1726469 w 2713023"/>
              <a:gd name="connsiteY1601" fmla="*/ 1890895 h 2713023"/>
              <a:gd name="connsiteX1602" fmla="*/ 1726469 w 2713023"/>
              <a:gd name="connsiteY1602" fmla="*/ 1973108 h 2713023"/>
              <a:gd name="connsiteX1603" fmla="*/ 1644257 w 2713023"/>
              <a:gd name="connsiteY1603" fmla="*/ 1973108 h 2713023"/>
              <a:gd name="connsiteX1604" fmla="*/ 1726469 w 2713023"/>
              <a:gd name="connsiteY1604" fmla="*/ 1890895 h 2713023"/>
              <a:gd name="connsiteX1605" fmla="*/ 1808682 w 2713023"/>
              <a:gd name="connsiteY1605" fmla="*/ 1890895 h 2713023"/>
              <a:gd name="connsiteX1606" fmla="*/ 1808682 w 2713023"/>
              <a:gd name="connsiteY1606" fmla="*/ 1973108 h 2713023"/>
              <a:gd name="connsiteX1607" fmla="*/ 1726469 w 2713023"/>
              <a:gd name="connsiteY1607" fmla="*/ 1973108 h 2713023"/>
              <a:gd name="connsiteX1608" fmla="*/ 1890895 w 2713023"/>
              <a:gd name="connsiteY1608" fmla="*/ 1890895 h 2713023"/>
              <a:gd name="connsiteX1609" fmla="*/ 1973108 w 2713023"/>
              <a:gd name="connsiteY1609" fmla="*/ 1890895 h 2713023"/>
              <a:gd name="connsiteX1610" fmla="*/ 1973108 w 2713023"/>
              <a:gd name="connsiteY1610" fmla="*/ 1973108 h 2713023"/>
              <a:gd name="connsiteX1611" fmla="*/ 1890895 w 2713023"/>
              <a:gd name="connsiteY1611" fmla="*/ 1973108 h 2713023"/>
              <a:gd name="connsiteX1612" fmla="*/ 2301959 w 2713023"/>
              <a:gd name="connsiteY1612" fmla="*/ 1890895 h 2713023"/>
              <a:gd name="connsiteX1613" fmla="*/ 2384172 w 2713023"/>
              <a:gd name="connsiteY1613" fmla="*/ 1890895 h 2713023"/>
              <a:gd name="connsiteX1614" fmla="*/ 2384172 w 2713023"/>
              <a:gd name="connsiteY1614" fmla="*/ 1973108 h 2713023"/>
              <a:gd name="connsiteX1615" fmla="*/ 2301959 w 2713023"/>
              <a:gd name="connsiteY1615" fmla="*/ 1973108 h 2713023"/>
              <a:gd name="connsiteX1616" fmla="*/ 2384172 w 2713023"/>
              <a:gd name="connsiteY1616" fmla="*/ 1890895 h 2713023"/>
              <a:gd name="connsiteX1617" fmla="*/ 2466385 w 2713023"/>
              <a:gd name="connsiteY1617" fmla="*/ 1890895 h 2713023"/>
              <a:gd name="connsiteX1618" fmla="*/ 2466385 w 2713023"/>
              <a:gd name="connsiteY1618" fmla="*/ 1973108 h 2713023"/>
              <a:gd name="connsiteX1619" fmla="*/ 2384172 w 2713023"/>
              <a:gd name="connsiteY1619" fmla="*/ 1973108 h 2713023"/>
              <a:gd name="connsiteX1620" fmla="*/ 2466385 w 2713023"/>
              <a:gd name="connsiteY1620" fmla="*/ 1890895 h 2713023"/>
              <a:gd name="connsiteX1621" fmla="*/ 2548598 w 2713023"/>
              <a:gd name="connsiteY1621" fmla="*/ 1890895 h 2713023"/>
              <a:gd name="connsiteX1622" fmla="*/ 2548598 w 2713023"/>
              <a:gd name="connsiteY1622" fmla="*/ 1973108 h 2713023"/>
              <a:gd name="connsiteX1623" fmla="*/ 2466385 w 2713023"/>
              <a:gd name="connsiteY1623" fmla="*/ 1973108 h 2713023"/>
              <a:gd name="connsiteX1624" fmla="*/ 2548598 w 2713023"/>
              <a:gd name="connsiteY1624" fmla="*/ 1890895 h 2713023"/>
              <a:gd name="connsiteX1625" fmla="*/ 2630811 w 2713023"/>
              <a:gd name="connsiteY1625" fmla="*/ 1890895 h 2713023"/>
              <a:gd name="connsiteX1626" fmla="*/ 2630811 w 2713023"/>
              <a:gd name="connsiteY1626" fmla="*/ 1973108 h 2713023"/>
              <a:gd name="connsiteX1627" fmla="*/ 2548598 w 2713023"/>
              <a:gd name="connsiteY1627" fmla="*/ 1973108 h 2713023"/>
              <a:gd name="connsiteX1628" fmla="*/ 0 w 2713023"/>
              <a:gd name="connsiteY1628" fmla="*/ 1973108 h 2713023"/>
              <a:gd name="connsiteX1629" fmla="*/ 82213 w 2713023"/>
              <a:gd name="connsiteY1629" fmla="*/ 1973108 h 2713023"/>
              <a:gd name="connsiteX1630" fmla="*/ 82213 w 2713023"/>
              <a:gd name="connsiteY1630" fmla="*/ 2055321 h 2713023"/>
              <a:gd name="connsiteX1631" fmla="*/ 0 w 2713023"/>
              <a:gd name="connsiteY1631" fmla="*/ 2055321 h 2713023"/>
              <a:gd name="connsiteX1632" fmla="*/ 246638 w 2713023"/>
              <a:gd name="connsiteY1632" fmla="*/ 1973108 h 2713023"/>
              <a:gd name="connsiteX1633" fmla="*/ 328851 w 2713023"/>
              <a:gd name="connsiteY1633" fmla="*/ 1973108 h 2713023"/>
              <a:gd name="connsiteX1634" fmla="*/ 328851 w 2713023"/>
              <a:gd name="connsiteY1634" fmla="*/ 2055321 h 2713023"/>
              <a:gd name="connsiteX1635" fmla="*/ 246638 w 2713023"/>
              <a:gd name="connsiteY1635" fmla="*/ 2055321 h 2713023"/>
              <a:gd name="connsiteX1636" fmla="*/ 493277 w 2713023"/>
              <a:gd name="connsiteY1636" fmla="*/ 1973108 h 2713023"/>
              <a:gd name="connsiteX1637" fmla="*/ 575490 w 2713023"/>
              <a:gd name="connsiteY1637" fmla="*/ 1973108 h 2713023"/>
              <a:gd name="connsiteX1638" fmla="*/ 575490 w 2713023"/>
              <a:gd name="connsiteY1638" fmla="*/ 2055321 h 2713023"/>
              <a:gd name="connsiteX1639" fmla="*/ 493277 w 2713023"/>
              <a:gd name="connsiteY1639" fmla="*/ 2055321 h 2713023"/>
              <a:gd name="connsiteX1640" fmla="*/ 904341 w 2713023"/>
              <a:gd name="connsiteY1640" fmla="*/ 1973108 h 2713023"/>
              <a:gd name="connsiteX1641" fmla="*/ 986554 w 2713023"/>
              <a:gd name="connsiteY1641" fmla="*/ 1973108 h 2713023"/>
              <a:gd name="connsiteX1642" fmla="*/ 986554 w 2713023"/>
              <a:gd name="connsiteY1642" fmla="*/ 2055321 h 2713023"/>
              <a:gd name="connsiteX1643" fmla="*/ 904341 w 2713023"/>
              <a:gd name="connsiteY1643" fmla="*/ 2055321 h 2713023"/>
              <a:gd name="connsiteX1644" fmla="*/ 1315405 w 2713023"/>
              <a:gd name="connsiteY1644" fmla="*/ 1973108 h 2713023"/>
              <a:gd name="connsiteX1645" fmla="*/ 1397618 w 2713023"/>
              <a:gd name="connsiteY1645" fmla="*/ 1973108 h 2713023"/>
              <a:gd name="connsiteX1646" fmla="*/ 1397618 w 2713023"/>
              <a:gd name="connsiteY1646" fmla="*/ 2055321 h 2713023"/>
              <a:gd name="connsiteX1647" fmla="*/ 1315405 w 2713023"/>
              <a:gd name="connsiteY1647" fmla="*/ 2055321 h 2713023"/>
              <a:gd name="connsiteX1648" fmla="*/ 1397618 w 2713023"/>
              <a:gd name="connsiteY1648" fmla="*/ 1973108 h 2713023"/>
              <a:gd name="connsiteX1649" fmla="*/ 1479831 w 2713023"/>
              <a:gd name="connsiteY1649" fmla="*/ 1973108 h 2713023"/>
              <a:gd name="connsiteX1650" fmla="*/ 1479831 w 2713023"/>
              <a:gd name="connsiteY1650" fmla="*/ 2055321 h 2713023"/>
              <a:gd name="connsiteX1651" fmla="*/ 1397618 w 2713023"/>
              <a:gd name="connsiteY1651" fmla="*/ 2055321 h 2713023"/>
              <a:gd name="connsiteX1652" fmla="*/ 1562044 w 2713023"/>
              <a:gd name="connsiteY1652" fmla="*/ 1973108 h 2713023"/>
              <a:gd name="connsiteX1653" fmla="*/ 1644257 w 2713023"/>
              <a:gd name="connsiteY1653" fmla="*/ 1973108 h 2713023"/>
              <a:gd name="connsiteX1654" fmla="*/ 1644257 w 2713023"/>
              <a:gd name="connsiteY1654" fmla="*/ 2055321 h 2713023"/>
              <a:gd name="connsiteX1655" fmla="*/ 1562044 w 2713023"/>
              <a:gd name="connsiteY1655" fmla="*/ 2055321 h 2713023"/>
              <a:gd name="connsiteX1656" fmla="*/ 1808682 w 2713023"/>
              <a:gd name="connsiteY1656" fmla="*/ 1973108 h 2713023"/>
              <a:gd name="connsiteX1657" fmla="*/ 1890895 w 2713023"/>
              <a:gd name="connsiteY1657" fmla="*/ 1973108 h 2713023"/>
              <a:gd name="connsiteX1658" fmla="*/ 1890895 w 2713023"/>
              <a:gd name="connsiteY1658" fmla="*/ 2055321 h 2713023"/>
              <a:gd name="connsiteX1659" fmla="*/ 1808682 w 2713023"/>
              <a:gd name="connsiteY1659" fmla="*/ 2055321 h 2713023"/>
              <a:gd name="connsiteX1660" fmla="*/ 1890895 w 2713023"/>
              <a:gd name="connsiteY1660" fmla="*/ 1973108 h 2713023"/>
              <a:gd name="connsiteX1661" fmla="*/ 1973108 w 2713023"/>
              <a:gd name="connsiteY1661" fmla="*/ 1973108 h 2713023"/>
              <a:gd name="connsiteX1662" fmla="*/ 1973108 w 2713023"/>
              <a:gd name="connsiteY1662" fmla="*/ 2055321 h 2713023"/>
              <a:gd name="connsiteX1663" fmla="*/ 1890895 w 2713023"/>
              <a:gd name="connsiteY1663" fmla="*/ 2055321 h 2713023"/>
              <a:gd name="connsiteX1664" fmla="*/ 1973108 w 2713023"/>
              <a:gd name="connsiteY1664" fmla="*/ 1973108 h 2713023"/>
              <a:gd name="connsiteX1665" fmla="*/ 2055321 w 2713023"/>
              <a:gd name="connsiteY1665" fmla="*/ 1973108 h 2713023"/>
              <a:gd name="connsiteX1666" fmla="*/ 2055321 w 2713023"/>
              <a:gd name="connsiteY1666" fmla="*/ 2055321 h 2713023"/>
              <a:gd name="connsiteX1667" fmla="*/ 1973108 w 2713023"/>
              <a:gd name="connsiteY1667" fmla="*/ 2055321 h 2713023"/>
              <a:gd name="connsiteX1668" fmla="*/ 2055321 w 2713023"/>
              <a:gd name="connsiteY1668" fmla="*/ 1973108 h 2713023"/>
              <a:gd name="connsiteX1669" fmla="*/ 2137534 w 2713023"/>
              <a:gd name="connsiteY1669" fmla="*/ 1973108 h 2713023"/>
              <a:gd name="connsiteX1670" fmla="*/ 2137534 w 2713023"/>
              <a:gd name="connsiteY1670" fmla="*/ 2055321 h 2713023"/>
              <a:gd name="connsiteX1671" fmla="*/ 2055321 w 2713023"/>
              <a:gd name="connsiteY1671" fmla="*/ 2055321 h 2713023"/>
              <a:gd name="connsiteX1672" fmla="*/ 2137534 w 2713023"/>
              <a:gd name="connsiteY1672" fmla="*/ 1973108 h 2713023"/>
              <a:gd name="connsiteX1673" fmla="*/ 2219747 w 2713023"/>
              <a:gd name="connsiteY1673" fmla="*/ 1973108 h 2713023"/>
              <a:gd name="connsiteX1674" fmla="*/ 2219747 w 2713023"/>
              <a:gd name="connsiteY1674" fmla="*/ 2055321 h 2713023"/>
              <a:gd name="connsiteX1675" fmla="*/ 2137534 w 2713023"/>
              <a:gd name="connsiteY1675" fmla="*/ 2055321 h 2713023"/>
              <a:gd name="connsiteX1676" fmla="*/ 2219747 w 2713023"/>
              <a:gd name="connsiteY1676" fmla="*/ 1973108 h 2713023"/>
              <a:gd name="connsiteX1677" fmla="*/ 2301959 w 2713023"/>
              <a:gd name="connsiteY1677" fmla="*/ 1973108 h 2713023"/>
              <a:gd name="connsiteX1678" fmla="*/ 2301959 w 2713023"/>
              <a:gd name="connsiteY1678" fmla="*/ 2055321 h 2713023"/>
              <a:gd name="connsiteX1679" fmla="*/ 2219747 w 2713023"/>
              <a:gd name="connsiteY1679" fmla="*/ 2055321 h 2713023"/>
              <a:gd name="connsiteX1680" fmla="*/ 2301959 w 2713023"/>
              <a:gd name="connsiteY1680" fmla="*/ 1973108 h 2713023"/>
              <a:gd name="connsiteX1681" fmla="*/ 2384172 w 2713023"/>
              <a:gd name="connsiteY1681" fmla="*/ 1973108 h 2713023"/>
              <a:gd name="connsiteX1682" fmla="*/ 2384172 w 2713023"/>
              <a:gd name="connsiteY1682" fmla="*/ 2055321 h 2713023"/>
              <a:gd name="connsiteX1683" fmla="*/ 2301959 w 2713023"/>
              <a:gd name="connsiteY1683" fmla="*/ 2055321 h 2713023"/>
              <a:gd name="connsiteX1684" fmla="*/ 2384172 w 2713023"/>
              <a:gd name="connsiteY1684" fmla="*/ 1973108 h 2713023"/>
              <a:gd name="connsiteX1685" fmla="*/ 2466385 w 2713023"/>
              <a:gd name="connsiteY1685" fmla="*/ 1973108 h 2713023"/>
              <a:gd name="connsiteX1686" fmla="*/ 2466385 w 2713023"/>
              <a:gd name="connsiteY1686" fmla="*/ 2055321 h 2713023"/>
              <a:gd name="connsiteX1687" fmla="*/ 2384172 w 2713023"/>
              <a:gd name="connsiteY1687" fmla="*/ 2055321 h 2713023"/>
              <a:gd name="connsiteX1688" fmla="*/ 2630811 w 2713023"/>
              <a:gd name="connsiteY1688" fmla="*/ 1973108 h 2713023"/>
              <a:gd name="connsiteX1689" fmla="*/ 2713023 w 2713023"/>
              <a:gd name="connsiteY1689" fmla="*/ 1973108 h 2713023"/>
              <a:gd name="connsiteX1690" fmla="*/ 2713023 w 2713023"/>
              <a:gd name="connsiteY1690" fmla="*/ 2055321 h 2713023"/>
              <a:gd name="connsiteX1691" fmla="*/ 2630811 w 2713023"/>
              <a:gd name="connsiteY1691" fmla="*/ 2055321 h 2713023"/>
              <a:gd name="connsiteX1692" fmla="*/ 657703 w 2713023"/>
              <a:gd name="connsiteY1692" fmla="*/ 2055321 h 2713023"/>
              <a:gd name="connsiteX1693" fmla="*/ 739915 w 2713023"/>
              <a:gd name="connsiteY1693" fmla="*/ 2055321 h 2713023"/>
              <a:gd name="connsiteX1694" fmla="*/ 739915 w 2713023"/>
              <a:gd name="connsiteY1694" fmla="*/ 2137534 h 2713023"/>
              <a:gd name="connsiteX1695" fmla="*/ 657703 w 2713023"/>
              <a:gd name="connsiteY1695" fmla="*/ 2137534 h 2713023"/>
              <a:gd name="connsiteX1696" fmla="*/ 822128 w 2713023"/>
              <a:gd name="connsiteY1696" fmla="*/ 2055321 h 2713023"/>
              <a:gd name="connsiteX1697" fmla="*/ 904341 w 2713023"/>
              <a:gd name="connsiteY1697" fmla="*/ 2055321 h 2713023"/>
              <a:gd name="connsiteX1698" fmla="*/ 904341 w 2713023"/>
              <a:gd name="connsiteY1698" fmla="*/ 2137534 h 2713023"/>
              <a:gd name="connsiteX1699" fmla="*/ 822128 w 2713023"/>
              <a:gd name="connsiteY1699" fmla="*/ 2137534 h 2713023"/>
              <a:gd name="connsiteX1700" fmla="*/ 904341 w 2713023"/>
              <a:gd name="connsiteY1700" fmla="*/ 2055321 h 2713023"/>
              <a:gd name="connsiteX1701" fmla="*/ 986554 w 2713023"/>
              <a:gd name="connsiteY1701" fmla="*/ 2055321 h 2713023"/>
              <a:gd name="connsiteX1702" fmla="*/ 986554 w 2713023"/>
              <a:gd name="connsiteY1702" fmla="*/ 2137534 h 2713023"/>
              <a:gd name="connsiteX1703" fmla="*/ 904341 w 2713023"/>
              <a:gd name="connsiteY1703" fmla="*/ 2137534 h 2713023"/>
              <a:gd name="connsiteX1704" fmla="*/ 1315405 w 2713023"/>
              <a:gd name="connsiteY1704" fmla="*/ 2055321 h 2713023"/>
              <a:gd name="connsiteX1705" fmla="*/ 1397618 w 2713023"/>
              <a:gd name="connsiteY1705" fmla="*/ 2055321 h 2713023"/>
              <a:gd name="connsiteX1706" fmla="*/ 1397618 w 2713023"/>
              <a:gd name="connsiteY1706" fmla="*/ 2137534 h 2713023"/>
              <a:gd name="connsiteX1707" fmla="*/ 1315405 w 2713023"/>
              <a:gd name="connsiteY1707" fmla="*/ 2137534 h 2713023"/>
              <a:gd name="connsiteX1708" fmla="*/ 1562044 w 2713023"/>
              <a:gd name="connsiteY1708" fmla="*/ 2055321 h 2713023"/>
              <a:gd name="connsiteX1709" fmla="*/ 1644257 w 2713023"/>
              <a:gd name="connsiteY1709" fmla="*/ 2055321 h 2713023"/>
              <a:gd name="connsiteX1710" fmla="*/ 1644257 w 2713023"/>
              <a:gd name="connsiteY1710" fmla="*/ 2137534 h 2713023"/>
              <a:gd name="connsiteX1711" fmla="*/ 1562044 w 2713023"/>
              <a:gd name="connsiteY1711" fmla="*/ 2137534 h 2713023"/>
              <a:gd name="connsiteX1712" fmla="*/ 1808682 w 2713023"/>
              <a:gd name="connsiteY1712" fmla="*/ 2055321 h 2713023"/>
              <a:gd name="connsiteX1713" fmla="*/ 1890895 w 2713023"/>
              <a:gd name="connsiteY1713" fmla="*/ 2055321 h 2713023"/>
              <a:gd name="connsiteX1714" fmla="*/ 1890895 w 2713023"/>
              <a:gd name="connsiteY1714" fmla="*/ 2137534 h 2713023"/>
              <a:gd name="connsiteX1715" fmla="*/ 1808682 w 2713023"/>
              <a:gd name="connsiteY1715" fmla="*/ 2137534 h 2713023"/>
              <a:gd name="connsiteX1716" fmla="*/ 1973108 w 2713023"/>
              <a:gd name="connsiteY1716" fmla="*/ 2055321 h 2713023"/>
              <a:gd name="connsiteX1717" fmla="*/ 2055321 w 2713023"/>
              <a:gd name="connsiteY1717" fmla="*/ 2055321 h 2713023"/>
              <a:gd name="connsiteX1718" fmla="*/ 2055321 w 2713023"/>
              <a:gd name="connsiteY1718" fmla="*/ 2137534 h 2713023"/>
              <a:gd name="connsiteX1719" fmla="*/ 1973108 w 2713023"/>
              <a:gd name="connsiteY1719" fmla="*/ 2137534 h 2713023"/>
              <a:gd name="connsiteX1720" fmla="*/ 2301959 w 2713023"/>
              <a:gd name="connsiteY1720" fmla="*/ 2055321 h 2713023"/>
              <a:gd name="connsiteX1721" fmla="*/ 2384172 w 2713023"/>
              <a:gd name="connsiteY1721" fmla="*/ 2055321 h 2713023"/>
              <a:gd name="connsiteX1722" fmla="*/ 2384172 w 2713023"/>
              <a:gd name="connsiteY1722" fmla="*/ 2137534 h 2713023"/>
              <a:gd name="connsiteX1723" fmla="*/ 2301959 w 2713023"/>
              <a:gd name="connsiteY1723" fmla="*/ 2137534 h 2713023"/>
              <a:gd name="connsiteX1724" fmla="*/ 2466385 w 2713023"/>
              <a:gd name="connsiteY1724" fmla="*/ 2055321 h 2713023"/>
              <a:gd name="connsiteX1725" fmla="*/ 2548598 w 2713023"/>
              <a:gd name="connsiteY1725" fmla="*/ 2055321 h 2713023"/>
              <a:gd name="connsiteX1726" fmla="*/ 2548598 w 2713023"/>
              <a:gd name="connsiteY1726" fmla="*/ 2137534 h 2713023"/>
              <a:gd name="connsiteX1727" fmla="*/ 2466385 w 2713023"/>
              <a:gd name="connsiteY1727" fmla="*/ 2137534 h 2713023"/>
              <a:gd name="connsiteX1728" fmla="*/ 2630811 w 2713023"/>
              <a:gd name="connsiteY1728" fmla="*/ 2055321 h 2713023"/>
              <a:gd name="connsiteX1729" fmla="*/ 2713023 w 2713023"/>
              <a:gd name="connsiteY1729" fmla="*/ 2055321 h 2713023"/>
              <a:gd name="connsiteX1730" fmla="*/ 2713023 w 2713023"/>
              <a:gd name="connsiteY1730" fmla="*/ 2137534 h 2713023"/>
              <a:gd name="connsiteX1731" fmla="*/ 2630811 w 2713023"/>
              <a:gd name="connsiteY1731" fmla="*/ 2137534 h 2713023"/>
              <a:gd name="connsiteX1732" fmla="*/ 0 w 2713023"/>
              <a:gd name="connsiteY1732" fmla="*/ 2137534 h 2713023"/>
              <a:gd name="connsiteX1733" fmla="*/ 82213 w 2713023"/>
              <a:gd name="connsiteY1733" fmla="*/ 2137534 h 2713023"/>
              <a:gd name="connsiteX1734" fmla="*/ 82213 w 2713023"/>
              <a:gd name="connsiteY1734" fmla="*/ 2219747 h 2713023"/>
              <a:gd name="connsiteX1735" fmla="*/ 0 w 2713023"/>
              <a:gd name="connsiteY1735" fmla="*/ 2219747 h 2713023"/>
              <a:gd name="connsiteX1736" fmla="*/ 82213 w 2713023"/>
              <a:gd name="connsiteY1736" fmla="*/ 2137534 h 2713023"/>
              <a:gd name="connsiteX1737" fmla="*/ 164426 w 2713023"/>
              <a:gd name="connsiteY1737" fmla="*/ 2137534 h 2713023"/>
              <a:gd name="connsiteX1738" fmla="*/ 164426 w 2713023"/>
              <a:gd name="connsiteY1738" fmla="*/ 2219747 h 2713023"/>
              <a:gd name="connsiteX1739" fmla="*/ 82213 w 2713023"/>
              <a:gd name="connsiteY1739" fmla="*/ 2219747 h 2713023"/>
              <a:gd name="connsiteX1740" fmla="*/ 164426 w 2713023"/>
              <a:gd name="connsiteY1740" fmla="*/ 2137534 h 2713023"/>
              <a:gd name="connsiteX1741" fmla="*/ 246638 w 2713023"/>
              <a:gd name="connsiteY1741" fmla="*/ 2137534 h 2713023"/>
              <a:gd name="connsiteX1742" fmla="*/ 246638 w 2713023"/>
              <a:gd name="connsiteY1742" fmla="*/ 2219747 h 2713023"/>
              <a:gd name="connsiteX1743" fmla="*/ 164426 w 2713023"/>
              <a:gd name="connsiteY1743" fmla="*/ 2219747 h 2713023"/>
              <a:gd name="connsiteX1744" fmla="*/ 246638 w 2713023"/>
              <a:gd name="connsiteY1744" fmla="*/ 2137534 h 2713023"/>
              <a:gd name="connsiteX1745" fmla="*/ 328851 w 2713023"/>
              <a:gd name="connsiteY1745" fmla="*/ 2137534 h 2713023"/>
              <a:gd name="connsiteX1746" fmla="*/ 328851 w 2713023"/>
              <a:gd name="connsiteY1746" fmla="*/ 2219747 h 2713023"/>
              <a:gd name="connsiteX1747" fmla="*/ 246638 w 2713023"/>
              <a:gd name="connsiteY1747" fmla="*/ 2219747 h 2713023"/>
              <a:gd name="connsiteX1748" fmla="*/ 328851 w 2713023"/>
              <a:gd name="connsiteY1748" fmla="*/ 2137534 h 2713023"/>
              <a:gd name="connsiteX1749" fmla="*/ 411064 w 2713023"/>
              <a:gd name="connsiteY1749" fmla="*/ 2137534 h 2713023"/>
              <a:gd name="connsiteX1750" fmla="*/ 411064 w 2713023"/>
              <a:gd name="connsiteY1750" fmla="*/ 2219747 h 2713023"/>
              <a:gd name="connsiteX1751" fmla="*/ 328851 w 2713023"/>
              <a:gd name="connsiteY1751" fmla="*/ 2219747 h 2713023"/>
              <a:gd name="connsiteX1752" fmla="*/ 411064 w 2713023"/>
              <a:gd name="connsiteY1752" fmla="*/ 2137534 h 2713023"/>
              <a:gd name="connsiteX1753" fmla="*/ 493277 w 2713023"/>
              <a:gd name="connsiteY1753" fmla="*/ 2137534 h 2713023"/>
              <a:gd name="connsiteX1754" fmla="*/ 493277 w 2713023"/>
              <a:gd name="connsiteY1754" fmla="*/ 2219747 h 2713023"/>
              <a:gd name="connsiteX1755" fmla="*/ 411064 w 2713023"/>
              <a:gd name="connsiteY1755" fmla="*/ 2219747 h 2713023"/>
              <a:gd name="connsiteX1756" fmla="*/ 493277 w 2713023"/>
              <a:gd name="connsiteY1756" fmla="*/ 2137534 h 2713023"/>
              <a:gd name="connsiteX1757" fmla="*/ 575490 w 2713023"/>
              <a:gd name="connsiteY1757" fmla="*/ 2137534 h 2713023"/>
              <a:gd name="connsiteX1758" fmla="*/ 575490 w 2713023"/>
              <a:gd name="connsiteY1758" fmla="*/ 2219747 h 2713023"/>
              <a:gd name="connsiteX1759" fmla="*/ 493277 w 2713023"/>
              <a:gd name="connsiteY1759" fmla="*/ 2219747 h 2713023"/>
              <a:gd name="connsiteX1760" fmla="*/ 657703 w 2713023"/>
              <a:gd name="connsiteY1760" fmla="*/ 2137534 h 2713023"/>
              <a:gd name="connsiteX1761" fmla="*/ 739915 w 2713023"/>
              <a:gd name="connsiteY1761" fmla="*/ 2137534 h 2713023"/>
              <a:gd name="connsiteX1762" fmla="*/ 739915 w 2713023"/>
              <a:gd name="connsiteY1762" fmla="*/ 2219747 h 2713023"/>
              <a:gd name="connsiteX1763" fmla="*/ 657703 w 2713023"/>
              <a:gd name="connsiteY1763" fmla="*/ 2219747 h 2713023"/>
              <a:gd name="connsiteX1764" fmla="*/ 822128 w 2713023"/>
              <a:gd name="connsiteY1764" fmla="*/ 2137534 h 2713023"/>
              <a:gd name="connsiteX1765" fmla="*/ 904341 w 2713023"/>
              <a:gd name="connsiteY1765" fmla="*/ 2137534 h 2713023"/>
              <a:gd name="connsiteX1766" fmla="*/ 904341 w 2713023"/>
              <a:gd name="connsiteY1766" fmla="*/ 2219747 h 2713023"/>
              <a:gd name="connsiteX1767" fmla="*/ 822128 w 2713023"/>
              <a:gd name="connsiteY1767" fmla="*/ 2219747 h 2713023"/>
              <a:gd name="connsiteX1768" fmla="*/ 1068767 w 2713023"/>
              <a:gd name="connsiteY1768" fmla="*/ 2137534 h 2713023"/>
              <a:gd name="connsiteX1769" fmla="*/ 1150980 w 2713023"/>
              <a:gd name="connsiteY1769" fmla="*/ 2137534 h 2713023"/>
              <a:gd name="connsiteX1770" fmla="*/ 1150980 w 2713023"/>
              <a:gd name="connsiteY1770" fmla="*/ 2219747 h 2713023"/>
              <a:gd name="connsiteX1771" fmla="*/ 1068767 w 2713023"/>
              <a:gd name="connsiteY1771" fmla="*/ 2219747 h 2713023"/>
              <a:gd name="connsiteX1772" fmla="*/ 1479831 w 2713023"/>
              <a:gd name="connsiteY1772" fmla="*/ 2137534 h 2713023"/>
              <a:gd name="connsiteX1773" fmla="*/ 1562044 w 2713023"/>
              <a:gd name="connsiteY1773" fmla="*/ 2137534 h 2713023"/>
              <a:gd name="connsiteX1774" fmla="*/ 1562044 w 2713023"/>
              <a:gd name="connsiteY1774" fmla="*/ 2219747 h 2713023"/>
              <a:gd name="connsiteX1775" fmla="*/ 1479831 w 2713023"/>
              <a:gd name="connsiteY1775" fmla="*/ 2219747 h 2713023"/>
              <a:gd name="connsiteX1776" fmla="*/ 1644257 w 2713023"/>
              <a:gd name="connsiteY1776" fmla="*/ 2137534 h 2713023"/>
              <a:gd name="connsiteX1777" fmla="*/ 1726469 w 2713023"/>
              <a:gd name="connsiteY1777" fmla="*/ 2137534 h 2713023"/>
              <a:gd name="connsiteX1778" fmla="*/ 1726469 w 2713023"/>
              <a:gd name="connsiteY1778" fmla="*/ 2219747 h 2713023"/>
              <a:gd name="connsiteX1779" fmla="*/ 1644257 w 2713023"/>
              <a:gd name="connsiteY1779" fmla="*/ 2219747 h 2713023"/>
              <a:gd name="connsiteX1780" fmla="*/ 1808682 w 2713023"/>
              <a:gd name="connsiteY1780" fmla="*/ 2137534 h 2713023"/>
              <a:gd name="connsiteX1781" fmla="*/ 1890895 w 2713023"/>
              <a:gd name="connsiteY1781" fmla="*/ 2137534 h 2713023"/>
              <a:gd name="connsiteX1782" fmla="*/ 1890895 w 2713023"/>
              <a:gd name="connsiteY1782" fmla="*/ 2219747 h 2713023"/>
              <a:gd name="connsiteX1783" fmla="*/ 1808682 w 2713023"/>
              <a:gd name="connsiteY1783" fmla="*/ 2219747 h 2713023"/>
              <a:gd name="connsiteX1784" fmla="*/ 1890895 w 2713023"/>
              <a:gd name="connsiteY1784" fmla="*/ 2137534 h 2713023"/>
              <a:gd name="connsiteX1785" fmla="*/ 1973108 w 2713023"/>
              <a:gd name="connsiteY1785" fmla="*/ 2137534 h 2713023"/>
              <a:gd name="connsiteX1786" fmla="*/ 1973108 w 2713023"/>
              <a:gd name="connsiteY1786" fmla="*/ 2219747 h 2713023"/>
              <a:gd name="connsiteX1787" fmla="*/ 1890895 w 2713023"/>
              <a:gd name="connsiteY1787" fmla="*/ 2219747 h 2713023"/>
              <a:gd name="connsiteX1788" fmla="*/ 1973108 w 2713023"/>
              <a:gd name="connsiteY1788" fmla="*/ 2137534 h 2713023"/>
              <a:gd name="connsiteX1789" fmla="*/ 2055321 w 2713023"/>
              <a:gd name="connsiteY1789" fmla="*/ 2137534 h 2713023"/>
              <a:gd name="connsiteX1790" fmla="*/ 2055321 w 2713023"/>
              <a:gd name="connsiteY1790" fmla="*/ 2219747 h 2713023"/>
              <a:gd name="connsiteX1791" fmla="*/ 1973108 w 2713023"/>
              <a:gd name="connsiteY1791" fmla="*/ 2219747 h 2713023"/>
              <a:gd name="connsiteX1792" fmla="*/ 2137534 w 2713023"/>
              <a:gd name="connsiteY1792" fmla="*/ 2137534 h 2713023"/>
              <a:gd name="connsiteX1793" fmla="*/ 2219747 w 2713023"/>
              <a:gd name="connsiteY1793" fmla="*/ 2137534 h 2713023"/>
              <a:gd name="connsiteX1794" fmla="*/ 2219747 w 2713023"/>
              <a:gd name="connsiteY1794" fmla="*/ 2219747 h 2713023"/>
              <a:gd name="connsiteX1795" fmla="*/ 2137534 w 2713023"/>
              <a:gd name="connsiteY1795" fmla="*/ 2219747 h 2713023"/>
              <a:gd name="connsiteX1796" fmla="*/ 2301959 w 2713023"/>
              <a:gd name="connsiteY1796" fmla="*/ 2137534 h 2713023"/>
              <a:gd name="connsiteX1797" fmla="*/ 2384172 w 2713023"/>
              <a:gd name="connsiteY1797" fmla="*/ 2137534 h 2713023"/>
              <a:gd name="connsiteX1798" fmla="*/ 2384172 w 2713023"/>
              <a:gd name="connsiteY1798" fmla="*/ 2219747 h 2713023"/>
              <a:gd name="connsiteX1799" fmla="*/ 2301959 w 2713023"/>
              <a:gd name="connsiteY1799" fmla="*/ 2219747 h 2713023"/>
              <a:gd name="connsiteX1800" fmla="*/ 2466385 w 2713023"/>
              <a:gd name="connsiteY1800" fmla="*/ 2137534 h 2713023"/>
              <a:gd name="connsiteX1801" fmla="*/ 2548598 w 2713023"/>
              <a:gd name="connsiteY1801" fmla="*/ 2137534 h 2713023"/>
              <a:gd name="connsiteX1802" fmla="*/ 2548598 w 2713023"/>
              <a:gd name="connsiteY1802" fmla="*/ 2219747 h 2713023"/>
              <a:gd name="connsiteX1803" fmla="*/ 2466385 w 2713023"/>
              <a:gd name="connsiteY1803" fmla="*/ 2219747 h 2713023"/>
              <a:gd name="connsiteX1804" fmla="*/ 2548598 w 2713023"/>
              <a:gd name="connsiteY1804" fmla="*/ 2137534 h 2713023"/>
              <a:gd name="connsiteX1805" fmla="*/ 2630811 w 2713023"/>
              <a:gd name="connsiteY1805" fmla="*/ 2137534 h 2713023"/>
              <a:gd name="connsiteX1806" fmla="*/ 2630811 w 2713023"/>
              <a:gd name="connsiteY1806" fmla="*/ 2219747 h 2713023"/>
              <a:gd name="connsiteX1807" fmla="*/ 2548598 w 2713023"/>
              <a:gd name="connsiteY1807" fmla="*/ 2219747 h 2713023"/>
              <a:gd name="connsiteX1808" fmla="*/ 0 w 2713023"/>
              <a:gd name="connsiteY1808" fmla="*/ 2219747 h 2713023"/>
              <a:gd name="connsiteX1809" fmla="*/ 82213 w 2713023"/>
              <a:gd name="connsiteY1809" fmla="*/ 2219747 h 2713023"/>
              <a:gd name="connsiteX1810" fmla="*/ 82213 w 2713023"/>
              <a:gd name="connsiteY1810" fmla="*/ 2301959 h 2713023"/>
              <a:gd name="connsiteX1811" fmla="*/ 0 w 2713023"/>
              <a:gd name="connsiteY1811" fmla="*/ 2301959 h 2713023"/>
              <a:gd name="connsiteX1812" fmla="*/ 493277 w 2713023"/>
              <a:gd name="connsiteY1812" fmla="*/ 2219747 h 2713023"/>
              <a:gd name="connsiteX1813" fmla="*/ 575490 w 2713023"/>
              <a:gd name="connsiteY1813" fmla="*/ 2219747 h 2713023"/>
              <a:gd name="connsiteX1814" fmla="*/ 575490 w 2713023"/>
              <a:gd name="connsiteY1814" fmla="*/ 2301959 h 2713023"/>
              <a:gd name="connsiteX1815" fmla="*/ 493277 w 2713023"/>
              <a:gd name="connsiteY1815" fmla="*/ 2301959 h 2713023"/>
              <a:gd name="connsiteX1816" fmla="*/ 657703 w 2713023"/>
              <a:gd name="connsiteY1816" fmla="*/ 2219747 h 2713023"/>
              <a:gd name="connsiteX1817" fmla="*/ 739915 w 2713023"/>
              <a:gd name="connsiteY1817" fmla="*/ 2219747 h 2713023"/>
              <a:gd name="connsiteX1818" fmla="*/ 739915 w 2713023"/>
              <a:gd name="connsiteY1818" fmla="*/ 2301959 h 2713023"/>
              <a:gd name="connsiteX1819" fmla="*/ 657703 w 2713023"/>
              <a:gd name="connsiteY1819" fmla="*/ 2301959 h 2713023"/>
              <a:gd name="connsiteX1820" fmla="*/ 739915 w 2713023"/>
              <a:gd name="connsiteY1820" fmla="*/ 2219747 h 2713023"/>
              <a:gd name="connsiteX1821" fmla="*/ 822128 w 2713023"/>
              <a:gd name="connsiteY1821" fmla="*/ 2219747 h 2713023"/>
              <a:gd name="connsiteX1822" fmla="*/ 822128 w 2713023"/>
              <a:gd name="connsiteY1822" fmla="*/ 2301959 h 2713023"/>
              <a:gd name="connsiteX1823" fmla="*/ 739915 w 2713023"/>
              <a:gd name="connsiteY1823" fmla="*/ 2301959 h 2713023"/>
              <a:gd name="connsiteX1824" fmla="*/ 1150980 w 2713023"/>
              <a:gd name="connsiteY1824" fmla="*/ 2219747 h 2713023"/>
              <a:gd name="connsiteX1825" fmla="*/ 1233193 w 2713023"/>
              <a:gd name="connsiteY1825" fmla="*/ 2219747 h 2713023"/>
              <a:gd name="connsiteX1826" fmla="*/ 1233193 w 2713023"/>
              <a:gd name="connsiteY1826" fmla="*/ 2301959 h 2713023"/>
              <a:gd name="connsiteX1827" fmla="*/ 1150980 w 2713023"/>
              <a:gd name="connsiteY1827" fmla="*/ 2301959 h 2713023"/>
              <a:gd name="connsiteX1828" fmla="*/ 1233193 w 2713023"/>
              <a:gd name="connsiteY1828" fmla="*/ 2219747 h 2713023"/>
              <a:gd name="connsiteX1829" fmla="*/ 1315405 w 2713023"/>
              <a:gd name="connsiteY1829" fmla="*/ 2219747 h 2713023"/>
              <a:gd name="connsiteX1830" fmla="*/ 1315405 w 2713023"/>
              <a:gd name="connsiteY1830" fmla="*/ 2301959 h 2713023"/>
              <a:gd name="connsiteX1831" fmla="*/ 1233193 w 2713023"/>
              <a:gd name="connsiteY1831" fmla="*/ 2301959 h 2713023"/>
              <a:gd name="connsiteX1832" fmla="*/ 1397618 w 2713023"/>
              <a:gd name="connsiteY1832" fmla="*/ 2219747 h 2713023"/>
              <a:gd name="connsiteX1833" fmla="*/ 1479831 w 2713023"/>
              <a:gd name="connsiteY1833" fmla="*/ 2219747 h 2713023"/>
              <a:gd name="connsiteX1834" fmla="*/ 1479831 w 2713023"/>
              <a:gd name="connsiteY1834" fmla="*/ 2301959 h 2713023"/>
              <a:gd name="connsiteX1835" fmla="*/ 1397618 w 2713023"/>
              <a:gd name="connsiteY1835" fmla="*/ 2301959 h 2713023"/>
              <a:gd name="connsiteX1836" fmla="*/ 1479831 w 2713023"/>
              <a:gd name="connsiteY1836" fmla="*/ 2219747 h 2713023"/>
              <a:gd name="connsiteX1837" fmla="*/ 1562044 w 2713023"/>
              <a:gd name="connsiteY1837" fmla="*/ 2219747 h 2713023"/>
              <a:gd name="connsiteX1838" fmla="*/ 1562044 w 2713023"/>
              <a:gd name="connsiteY1838" fmla="*/ 2301959 h 2713023"/>
              <a:gd name="connsiteX1839" fmla="*/ 1479831 w 2713023"/>
              <a:gd name="connsiteY1839" fmla="*/ 2301959 h 2713023"/>
              <a:gd name="connsiteX1840" fmla="*/ 1726469 w 2713023"/>
              <a:gd name="connsiteY1840" fmla="*/ 2219747 h 2713023"/>
              <a:gd name="connsiteX1841" fmla="*/ 1808682 w 2713023"/>
              <a:gd name="connsiteY1841" fmla="*/ 2219747 h 2713023"/>
              <a:gd name="connsiteX1842" fmla="*/ 1808682 w 2713023"/>
              <a:gd name="connsiteY1842" fmla="*/ 2301959 h 2713023"/>
              <a:gd name="connsiteX1843" fmla="*/ 1726469 w 2713023"/>
              <a:gd name="connsiteY1843" fmla="*/ 2301959 h 2713023"/>
              <a:gd name="connsiteX1844" fmla="*/ 1890895 w 2713023"/>
              <a:gd name="connsiteY1844" fmla="*/ 2219747 h 2713023"/>
              <a:gd name="connsiteX1845" fmla="*/ 1973108 w 2713023"/>
              <a:gd name="connsiteY1845" fmla="*/ 2219747 h 2713023"/>
              <a:gd name="connsiteX1846" fmla="*/ 1973108 w 2713023"/>
              <a:gd name="connsiteY1846" fmla="*/ 2301959 h 2713023"/>
              <a:gd name="connsiteX1847" fmla="*/ 1890895 w 2713023"/>
              <a:gd name="connsiteY1847" fmla="*/ 2301959 h 2713023"/>
              <a:gd name="connsiteX1848" fmla="*/ 1973108 w 2713023"/>
              <a:gd name="connsiteY1848" fmla="*/ 2219747 h 2713023"/>
              <a:gd name="connsiteX1849" fmla="*/ 2055321 w 2713023"/>
              <a:gd name="connsiteY1849" fmla="*/ 2219747 h 2713023"/>
              <a:gd name="connsiteX1850" fmla="*/ 2055321 w 2713023"/>
              <a:gd name="connsiteY1850" fmla="*/ 2301959 h 2713023"/>
              <a:gd name="connsiteX1851" fmla="*/ 1973108 w 2713023"/>
              <a:gd name="connsiteY1851" fmla="*/ 2301959 h 2713023"/>
              <a:gd name="connsiteX1852" fmla="*/ 2301959 w 2713023"/>
              <a:gd name="connsiteY1852" fmla="*/ 2219747 h 2713023"/>
              <a:gd name="connsiteX1853" fmla="*/ 2384172 w 2713023"/>
              <a:gd name="connsiteY1853" fmla="*/ 2219747 h 2713023"/>
              <a:gd name="connsiteX1854" fmla="*/ 2384172 w 2713023"/>
              <a:gd name="connsiteY1854" fmla="*/ 2301959 h 2713023"/>
              <a:gd name="connsiteX1855" fmla="*/ 2301959 w 2713023"/>
              <a:gd name="connsiteY1855" fmla="*/ 2301959 h 2713023"/>
              <a:gd name="connsiteX1856" fmla="*/ 2384172 w 2713023"/>
              <a:gd name="connsiteY1856" fmla="*/ 2219747 h 2713023"/>
              <a:gd name="connsiteX1857" fmla="*/ 2466385 w 2713023"/>
              <a:gd name="connsiteY1857" fmla="*/ 2219747 h 2713023"/>
              <a:gd name="connsiteX1858" fmla="*/ 2466385 w 2713023"/>
              <a:gd name="connsiteY1858" fmla="*/ 2301959 h 2713023"/>
              <a:gd name="connsiteX1859" fmla="*/ 2384172 w 2713023"/>
              <a:gd name="connsiteY1859" fmla="*/ 2301959 h 2713023"/>
              <a:gd name="connsiteX1860" fmla="*/ 2466385 w 2713023"/>
              <a:gd name="connsiteY1860" fmla="*/ 2219747 h 2713023"/>
              <a:gd name="connsiteX1861" fmla="*/ 2548598 w 2713023"/>
              <a:gd name="connsiteY1861" fmla="*/ 2219747 h 2713023"/>
              <a:gd name="connsiteX1862" fmla="*/ 2548598 w 2713023"/>
              <a:gd name="connsiteY1862" fmla="*/ 2301959 h 2713023"/>
              <a:gd name="connsiteX1863" fmla="*/ 2466385 w 2713023"/>
              <a:gd name="connsiteY1863" fmla="*/ 2301959 h 2713023"/>
              <a:gd name="connsiteX1864" fmla="*/ 2630811 w 2713023"/>
              <a:gd name="connsiteY1864" fmla="*/ 2219747 h 2713023"/>
              <a:gd name="connsiteX1865" fmla="*/ 2713023 w 2713023"/>
              <a:gd name="connsiteY1865" fmla="*/ 2219747 h 2713023"/>
              <a:gd name="connsiteX1866" fmla="*/ 2713023 w 2713023"/>
              <a:gd name="connsiteY1866" fmla="*/ 2301959 h 2713023"/>
              <a:gd name="connsiteX1867" fmla="*/ 2630811 w 2713023"/>
              <a:gd name="connsiteY1867" fmla="*/ 2301959 h 2713023"/>
              <a:gd name="connsiteX1868" fmla="*/ 0 w 2713023"/>
              <a:gd name="connsiteY1868" fmla="*/ 2301959 h 2713023"/>
              <a:gd name="connsiteX1869" fmla="*/ 82213 w 2713023"/>
              <a:gd name="connsiteY1869" fmla="*/ 2301959 h 2713023"/>
              <a:gd name="connsiteX1870" fmla="*/ 82213 w 2713023"/>
              <a:gd name="connsiteY1870" fmla="*/ 2384172 h 2713023"/>
              <a:gd name="connsiteX1871" fmla="*/ 0 w 2713023"/>
              <a:gd name="connsiteY1871" fmla="*/ 2384172 h 2713023"/>
              <a:gd name="connsiteX1872" fmla="*/ 164426 w 2713023"/>
              <a:gd name="connsiteY1872" fmla="*/ 2301959 h 2713023"/>
              <a:gd name="connsiteX1873" fmla="*/ 246638 w 2713023"/>
              <a:gd name="connsiteY1873" fmla="*/ 2301959 h 2713023"/>
              <a:gd name="connsiteX1874" fmla="*/ 246638 w 2713023"/>
              <a:gd name="connsiteY1874" fmla="*/ 2384172 h 2713023"/>
              <a:gd name="connsiteX1875" fmla="*/ 164426 w 2713023"/>
              <a:gd name="connsiteY1875" fmla="*/ 2384172 h 2713023"/>
              <a:gd name="connsiteX1876" fmla="*/ 246638 w 2713023"/>
              <a:gd name="connsiteY1876" fmla="*/ 2301959 h 2713023"/>
              <a:gd name="connsiteX1877" fmla="*/ 328851 w 2713023"/>
              <a:gd name="connsiteY1877" fmla="*/ 2301959 h 2713023"/>
              <a:gd name="connsiteX1878" fmla="*/ 328851 w 2713023"/>
              <a:gd name="connsiteY1878" fmla="*/ 2384172 h 2713023"/>
              <a:gd name="connsiteX1879" fmla="*/ 246638 w 2713023"/>
              <a:gd name="connsiteY1879" fmla="*/ 2384172 h 2713023"/>
              <a:gd name="connsiteX1880" fmla="*/ 328851 w 2713023"/>
              <a:gd name="connsiteY1880" fmla="*/ 2301959 h 2713023"/>
              <a:gd name="connsiteX1881" fmla="*/ 411064 w 2713023"/>
              <a:gd name="connsiteY1881" fmla="*/ 2301959 h 2713023"/>
              <a:gd name="connsiteX1882" fmla="*/ 411064 w 2713023"/>
              <a:gd name="connsiteY1882" fmla="*/ 2384172 h 2713023"/>
              <a:gd name="connsiteX1883" fmla="*/ 328851 w 2713023"/>
              <a:gd name="connsiteY1883" fmla="*/ 2384172 h 2713023"/>
              <a:gd name="connsiteX1884" fmla="*/ 493277 w 2713023"/>
              <a:gd name="connsiteY1884" fmla="*/ 2301959 h 2713023"/>
              <a:gd name="connsiteX1885" fmla="*/ 575490 w 2713023"/>
              <a:gd name="connsiteY1885" fmla="*/ 2301959 h 2713023"/>
              <a:gd name="connsiteX1886" fmla="*/ 575490 w 2713023"/>
              <a:gd name="connsiteY1886" fmla="*/ 2384172 h 2713023"/>
              <a:gd name="connsiteX1887" fmla="*/ 493277 w 2713023"/>
              <a:gd name="connsiteY1887" fmla="*/ 2384172 h 2713023"/>
              <a:gd name="connsiteX1888" fmla="*/ 657703 w 2713023"/>
              <a:gd name="connsiteY1888" fmla="*/ 2301959 h 2713023"/>
              <a:gd name="connsiteX1889" fmla="*/ 739915 w 2713023"/>
              <a:gd name="connsiteY1889" fmla="*/ 2301959 h 2713023"/>
              <a:gd name="connsiteX1890" fmla="*/ 739915 w 2713023"/>
              <a:gd name="connsiteY1890" fmla="*/ 2384172 h 2713023"/>
              <a:gd name="connsiteX1891" fmla="*/ 657703 w 2713023"/>
              <a:gd name="connsiteY1891" fmla="*/ 2384172 h 2713023"/>
              <a:gd name="connsiteX1892" fmla="*/ 986554 w 2713023"/>
              <a:gd name="connsiteY1892" fmla="*/ 2301959 h 2713023"/>
              <a:gd name="connsiteX1893" fmla="*/ 1068767 w 2713023"/>
              <a:gd name="connsiteY1893" fmla="*/ 2301959 h 2713023"/>
              <a:gd name="connsiteX1894" fmla="*/ 1068767 w 2713023"/>
              <a:gd name="connsiteY1894" fmla="*/ 2384172 h 2713023"/>
              <a:gd name="connsiteX1895" fmla="*/ 986554 w 2713023"/>
              <a:gd name="connsiteY1895" fmla="*/ 2384172 h 2713023"/>
              <a:gd name="connsiteX1896" fmla="*/ 1315405 w 2713023"/>
              <a:gd name="connsiteY1896" fmla="*/ 2301959 h 2713023"/>
              <a:gd name="connsiteX1897" fmla="*/ 1397618 w 2713023"/>
              <a:gd name="connsiteY1897" fmla="*/ 2301959 h 2713023"/>
              <a:gd name="connsiteX1898" fmla="*/ 1397618 w 2713023"/>
              <a:gd name="connsiteY1898" fmla="*/ 2384172 h 2713023"/>
              <a:gd name="connsiteX1899" fmla="*/ 1315405 w 2713023"/>
              <a:gd name="connsiteY1899" fmla="*/ 2384172 h 2713023"/>
              <a:gd name="connsiteX1900" fmla="*/ 1397618 w 2713023"/>
              <a:gd name="connsiteY1900" fmla="*/ 2301959 h 2713023"/>
              <a:gd name="connsiteX1901" fmla="*/ 1479831 w 2713023"/>
              <a:gd name="connsiteY1901" fmla="*/ 2301959 h 2713023"/>
              <a:gd name="connsiteX1902" fmla="*/ 1479831 w 2713023"/>
              <a:gd name="connsiteY1902" fmla="*/ 2384172 h 2713023"/>
              <a:gd name="connsiteX1903" fmla="*/ 1397618 w 2713023"/>
              <a:gd name="connsiteY1903" fmla="*/ 2384172 h 2713023"/>
              <a:gd name="connsiteX1904" fmla="*/ 1808682 w 2713023"/>
              <a:gd name="connsiteY1904" fmla="*/ 2301959 h 2713023"/>
              <a:gd name="connsiteX1905" fmla="*/ 1890895 w 2713023"/>
              <a:gd name="connsiteY1905" fmla="*/ 2301959 h 2713023"/>
              <a:gd name="connsiteX1906" fmla="*/ 1890895 w 2713023"/>
              <a:gd name="connsiteY1906" fmla="*/ 2384172 h 2713023"/>
              <a:gd name="connsiteX1907" fmla="*/ 1808682 w 2713023"/>
              <a:gd name="connsiteY1907" fmla="*/ 2384172 h 2713023"/>
              <a:gd name="connsiteX1908" fmla="*/ 1973108 w 2713023"/>
              <a:gd name="connsiteY1908" fmla="*/ 2301959 h 2713023"/>
              <a:gd name="connsiteX1909" fmla="*/ 2055321 w 2713023"/>
              <a:gd name="connsiteY1909" fmla="*/ 2301959 h 2713023"/>
              <a:gd name="connsiteX1910" fmla="*/ 2055321 w 2713023"/>
              <a:gd name="connsiteY1910" fmla="*/ 2384172 h 2713023"/>
              <a:gd name="connsiteX1911" fmla="*/ 1973108 w 2713023"/>
              <a:gd name="connsiteY1911" fmla="*/ 2384172 h 2713023"/>
              <a:gd name="connsiteX1912" fmla="*/ 2055321 w 2713023"/>
              <a:gd name="connsiteY1912" fmla="*/ 2301959 h 2713023"/>
              <a:gd name="connsiteX1913" fmla="*/ 2137534 w 2713023"/>
              <a:gd name="connsiteY1913" fmla="*/ 2301959 h 2713023"/>
              <a:gd name="connsiteX1914" fmla="*/ 2137534 w 2713023"/>
              <a:gd name="connsiteY1914" fmla="*/ 2384172 h 2713023"/>
              <a:gd name="connsiteX1915" fmla="*/ 2055321 w 2713023"/>
              <a:gd name="connsiteY1915" fmla="*/ 2384172 h 2713023"/>
              <a:gd name="connsiteX1916" fmla="*/ 2137534 w 2713023"/>
              <a:gd name="connsiteY1916" fmla="*/ 2301959 h 2713023"/>
              <a:gd name="connsiteX1917" fmla="*/ 2219747 w 2713023"/>
              <a:gd name="connsiteY1917" fmla="*/ 2301959 h 2713023"/>
              <a:gd name="connsiteX1918" fmla="*/ 2219747 w 2713023"/>
              <a:gd name="connsiteY1918" fmla="*/ 2384172 h 2713023"/>
              <a:gd name="connsiteX1919" fmla="*/ 2137534 w 2713023"/>
              <a:gd name="connsiteY1919" fmla="*/ 2384172 h 2713023"/>
              <a:gd name="connsiteX1920" fmla="*/ 2219747 w 2713023"/>
              <a:gd name="connsiteY1920" fmla="*/ 2301959 h 2713023"/>
              <a:gd name="connsiteX1921" fmla="*/ 2301959 w 2713023"/>
              <a:gd name="connsiteY1921" fmla="*/ 2301959 h 2713023"/>
              <a:gd name="connsiteX1922" fmla="*/ 2301959 w 2713023"/>
              <a:gd name="connsiteY1922" fmla="*/ 2384172 h 2713023"/>
              <a:gd name="connsiteX1923" fmla="*/ 2219747 w 2713023"/>
              <a:gd name="connsiteY1923" fmla="*/ 2384172 h 2713023"/>
              <a:gd name="connsiteX1924" fmla="*/ 2301959 w 2713023"/>
              <a:gd name="connsiteY1924" fmla="*/ 2301959 h 2713023"/>
              <a:gd name="connsiteX1925" fmla="*/ 2384172 w 2713023"/>
              <a:gd name="connsiteY1925" fmla="*/ 2301959 h 2713023"/>
              <a:gd name="connsiteX1926" fmla="*/ 2384172 w 2713023"/>
              <a:gd name="connsiteY1926" fmla="*/ 2384172 h 2713023"/>
              <a:gd name="connsiteX1927" fmla="*/ 2301959 w 2713023"/>
              <a:gd name="connsiteY1927" fmla="*/ 2384172 h 2713023"/>
              <a:gd name="connsiteX1928" fmla="*/ 2384172 w 2713023"/>
              <a:gd name="connsiteY1928" fmla="*/ 2301959 h 2713023"/>
              <a:gd name="connsiteX1929" fmla="*/ 2466385 w 2713023"/>
              <a:gd name="connsiteY1929" fmla="*/ 2301959 h 2713023"/>
              <a:gd name="connsiteX1930" fmla="*/ 2466385 w 2713023"/>
              <a:gd name="connsiteY1930" fmla="*/ 2384172 h 2713023"/>
              <a:gd name="connsiteX1931" fmla="*/ 2384172 w 2713023"/>
              <a:gd name="connsiteY1931" fmla="*/ 2384172 h 2713023"/>
              <a:gd name="connsiteX1932" fmla="*/ 2548598 w 2713023"/>
              <a:gd name="connsiteY1932" fmla="*/ 2301959 h 2713023"/>
              <a:gd name="connsiteX1933" fmla="*/ 2630811 w 2713023"/>
              <a:gd name="connsiteY1933" fmla="*/ 2301959 h 2713023"/>
              <a:gd name="connsiteX1934" fmla="*/ 2630811 w 2713023"/>
              <a:gd name="connsiteY1934" fmla="*/ 2384172 h 2713023"/>
              <a:gd name="connsiteX1935" fmla="*/ 2548598 w 2713023"/>
              <a:gd name="connsiteY1935" fmla="*/ 2384172 h 2713023"/>
              <a:gd name="connsiteX1936" fmla="*/ 2630811 w 2713023"/>
              <a:gd name="connsiteY1936" fmla="*/ 2301959 h 2713023"/>
              <a:gd name="connsiteX1937" fmla="*/ 2713023 w 2713023"/>
              <a:gd name="connsiteY1937" fmla="*/ 2301959 h 2713023"/>
              <a:gd name="connsiteX1938" fmla="*/ 2713023 w 2713023"/>
              <a:gd name="connsiteY1938" fmla="*/ 2384172 h 2713023"/>
              <a:gd name="connsiteX1939" fmla="*/ 2630811 w 2713023"/>
              <a:gd name="connsiteY1939" fmla="*/ 2384172 h 2713023"/>
              <a:gd name="connsiteX1940" fmla="*/ 0 w 2713023"/>
              <a:gd name="connsiteY1940" fmla="*/ 2384172 h 2713023"/>
              <a:gd name="connsiteX1941" fmla="*/ 82213 w 2713023"/>
              <a:gd name="connsiteY1941" fmla="*/ 2384172 h 2713023"/>
              <a:gd name="connsiteX1942" fmla="*/ 82213 w 2713023"/>
              <a:gd name="connsiteY1942" fmla="*/ 2466385 h 2713023"/>
              <a:gd name="connsiteX1943" fmla="*/ 0 w 2713023"/>
              <a:gd name="connsiteY1943" fmla="*/ 2466385 h 2713023"/>
              <a:gd name="connsiteX1944" fmla="*/ 164426 w 2713023"/>
              <a:gd name="connsiteY1944" fmla="*/ 2384172 h 2713023"/>
              <a:gd name="connsiteX1945" fmla="*/ 246638 w 2713023"/>
              <a:gd name="connsiteY1945" fmla="*/ 2384172 h 2713023"/>
              <a:gd name="connsiteX1946" fmla="*/ 246638 w 2713023"/>
              <a:gd name="connsiteY1946" fmla="*/ 2466385 h 2713023"/>
              <a:gd name="connsiteX1947" fmla="*/ 164426 w 2713023"/>
              <a:gd name="connsiteY1947" fmla="*/ 2466385 h 2713023"/>
              <a:gd name="connsiteX1948" fmla="*/ 246638 w 2713023"/>
              <a:gd name="connsiteY1948" fmla="*/ 2384172 h 2713023"/>
              <a:gd name="connsiteX1949" fmla="*/ 328851 w 2713023"/>
              <a:gd name="connsiteY1949" fmla="*/ 2384172 h 2713023"/>
              <a:gd name="connsiteX1950" fmla="*/ 328851 w 2713023"/>
              <a:gd name="connsiteY1950" fmla="*/ 2466385 h 2713023"/>
              <a:gd name="connsiteX1951" fmla="*/ 246638 w 2713023"/>
              <a:gd name="connsiteY1951" fmla="*/ 2466385 h 2713023"/>
              <a:gd name="connsiteX1952" fmla="*/ 328851 w 2713023"/>
              <a:gd name="connsiteY1952" fmla="*/ 2384172 h 2713023"/>
              <a:gd name="connsiteX1953" fmla="*/ 411064 w 2713023"/>
              <a:gd name="connsiteY1953" fmla="*/ 2384172 h 2713023"/>
              <a:gd name="connsiteX1954" fmla="*/ 411064 w 2713023"/>
              <a:gd name="connsiteY1954" fmla="*/ 2466385 h 2713023"/>
              <a:gd name="connsiteX1955" fmla="*/ 328851 w 2713023"/>
              <a:gd name="connsiteY1955" fmla="*/ 2466385 h 2713023"/>
              <a:gd name="connsiteX1956" fmla="*/ 493277 w 2713023"/>
              <a:gd name="connsiteY1956" fmla="*/ 2384172 h 2713023"/>
              <a:gd name="connsiteX1957" fmla="*/ 575490 w 2713023"/>
              <a:gd name="connsiteY1957" fmla="*/ 2384172 h 2713023"/>
              <a:gd name="connsiteX1958" fmla="*/ 575490 w 2713023"/>
              <a:gd name="connsiteY1958" fmla="*/ 2466385 h 2713023"/>
              <a:gd name="connsiteX1959" fmla="*/ 493277 w 2713023"/>
              <a:gd name="connsiteY1959" fmla="*/ 2466385 h 2713023"/>
              <a:gd name="connsiteX1960" fmla="*/ 657703 w 2713023"/>
              <a:gd name="connsiteY1960" fmla="*/ 2384172 h 2713023"/>
              <a:gd name="connsiteX1961" fmla="*/ 739915 w 2713023"/>
              <a:gd name="connsiteY1961" fmla="*/ 2384172 h 2713023"/>
              <a:gd name="connsiteX1962" fmla="*/ 739915 w 2713023"/>
              <a:gd name="connsiteY1962" fmla="*/ 2466385 h 2713023"/>
              <a:gd name="connsiteX1963" fmla="*/ 657703 w 2713023"/>
              <a:gd name="connsiteY1963" fmla="*/ 2466385 h 2713023"/>
              <a:gd name="connsiteX1964" fmla="*/ 739915 w 2713023"/>
              <a:gd name="connsiteY1964" fmla="*/ 2384172 h 2713023"/>
              <a:gd name="connsiteX1965" fmla="*/ 822128 w 2713023"/>
              <a:gd name="connsiteY1965" fmla="*/ 2384172 h 2713023"/>
              <a:gd name="connsiteX1966" fmla="*/ 822128 w 2713023"/>
              <a:gd name="connsiteY1966" fmla="*/ 2466385 h 2713023"/>
              <a:gd name="connsiteX1967" fmla="*/ 739915 w 2713023"/>
              <a:gd name="connsiteY1967" fmla="*/ 2466385 h 2713023"/>
              <a:gd name="connsiteX1968" fmla="*/ 822128 w 2713023"/>
              <a:gd name="connsiteY1968" fmla="*/ 2384172 h 2713023"/>
              <a:gd name="connsiteX1969" fmla="*/ 904341 w 2713023"/>
              <a:gd name="connsiteY1969" fmla="*/ 2384172 h 2713023"/>
              <a:gd name="connsiteX1970" fmla="*/ 904341 w 2713023"/>
              <a:gd name="connsiteY1970" fmla="*/ 2466385 h 2713023"/>
              <a:gd name="connsiteX1971" fmla="*/ 822128 w 2713023"/>
              <a:gd name="connsiteY1971" fmla="*/ 2466385 h 2713023"/>
              <a:gd name="connsiteX1972" fmla="*/ 1150980 w 2713023"/>
              <a:gd name="connsiteY1972" fmla="*/ 2384172 h 2713023"/>
              <a:gd name="connsiteX1973" fmla="*/ 1233193 w 2713023"/>
              <a:gd name="connsiteY1973" fmla="*/ 2384172 h 2713023"/>
              <a:gd name="connsiteX1974" fmla="*/ 1233193 w 2713023"/>
              <a:gd name="connsiteY1974" fmla="*/ 2466385 h 2713023"/>
              <a:gd name="connsiteX1975" fmla="*/ 1150980 w 2713023"/>
              <a:gd name="connsiteY1975" fmla="*/ 2466385 h 2713023"/>
              <a:gd name="connsiteX1976" fmla="*/ 1479831 w 2713023"/>
              <a:gd name="connsiteY1976" fmla="*/ 2384172 h 2713023"/>
              <a:gd name="connsiteX1977" fmla="*/ 1562044 w 2713023"/>
              <a:gd name="connsiteY1977" fmla="*/ 2384172 h 2713023"/>
              <a:gd name="connsiteX1978" fmla="*/ 1562044 w 2713023"/>
              <a:gd name="connsiteY1978" fmla="*/ 2466385 h 2713023"/>
              <a:gd name="connsiteX1979" fmla="*/ 1479831 w 2713023"/>
              <a:gd name="connsiteY1979" fmla="*/ 2466385 h 2713023"/>
              <a:gd name="connsiteX1980" fmla="*/ 1726469 w 2713023"/>
              <a:gd name="connsiteY1980" fmla="*/ 2384172 h 2713023"/>
              <a:gd name="connsiteX1981" fmla="*/ 1808682 w 2713023"/>
              <a:gd name="connsiteY1981" fmla="*/ 2384172 h 2713023"/>
              <a:gd name="connsiteX1982" fmla="*/ 1808682 w 2713023"/>
              <a:gd name="connsiteY1982" fmla="*/ 2466385 h 2713023"/>
              <a:gd name="connsiteX1983" fmla="*/ 1726469 w 2713023"/>
              <a:gd name="connsiteY1983" fmla="*/ 2466385 h 2713023"/>
              <a:gd name="connsiteX1984" fmla="*/ 2055321 w 2713023"/>
              <a:gd name="connsiteY1984" fmla="*/ 2384172 h 2713023"/>
              <a:gd name="connsiteX1985" fmla="*/ 2137534 w 2713023"/>
              <a:gd name="connsiteY1985" fmla="*/ 2384172 h 2713023"/>
              <a:gd name="connsiteX1986" fmla="*/ 2137534 w 2713023"/>
              <a:gd name="connsiteY1986" fmla="*/ 2466385 h 2713023"/>
              <a:gd name="connsiteX1987" fmla="*/ 2055321 w 2713023"/>
              <a:gd name="connsiteY1987" fmla="*/ 2466385 h 2713023"/>
              <a:gd name="connsiteX1988" fmla="*/ 2301959 w 2713023"/>
              <a:gd name="connsiteY1988" fmla="*/ 2384172 h 2713023"/>
              <a:gd name="connsiteX1989" fmla="*/ 2384172 w 2713023"/>
              <a:gd name="connsiteY1989" fmla="*/ 2384172 h 2713023"/>
              <a:gd name="connsiteX1990" fmla="*/ 2384172 w 2713023"/>
              <a:gd name="connsiteY1990" fmla="*/ 2466385 h 2713023"/>
              <a:gd name="connsiteX1991" fmla="*/ 2301959 w 2713023"/>
              <a:gd name="connsiteY1991" fmla="*/ 2466385 h 2713023"/>
              <a:gd name="connsiteX1992" fmla="*/ 2466385 w 2713023"/>
              <a:gd name="connsiteY1992" fmla="*/ 2384172 h 2713023"/>
              <a:gd name="connsiteX1993" fmla="*/ 2548598 w 2713023"/>
              <a:gd name="connsiteY1993" fmla="*/ 2384172 h 2713023"/>
              <a:gd name="connsiteX1994" fmla="*/ 2548598 w 2713023"/>
              <a:gd name="connsiteY1994" fmla="*/ 2466385 h 2713023"/>
              <a:gd name="connsiteX1995" fmla="*/ 2466385 w 2713023"/>
              <a:gd name="connsiteY1995" fmla="*/ 2466385 h 2713023"/>
              <a:gd name="connsiteX1996" fmla="*/ 2630811 w 2713023"/>
              <a:gd name="connsiteY1996" fmla="*/ 2384172 h 2713023"/>
              <a:gd name="connsiteX1997" fmla="*/ 2713023 w 2713023"/>
              <a:gd name="connsiteY1997" fmla="*/ 2384172 h 2713023"/>
              <a:gd name="connsiteX1998" fmla="*/ 2713023 w 2713023"/>
              <a:gd name="connsiteY1998" fmla="*/ 2466385 h 2713023"/>
              <a:gd name="connsiteX1999" fmla="*/ 2630811 w 2713023"/>
              <a:gd name="connsiteY1999" fmla="*/ 2466385 h 2713023"/>
              <a:gd name="connsiteX2000" fmla="*/ 0 w 2713023"/>
              <a:gd name="connsiteY2000" fmla="*/ 2466385 h 2713023"/>
              <a:gd name="connsiteX2001" fmla="*/ 82213 w 2713023"/>
              <a:gd name="connsiteY2001" fmla="*/ 2466385 h 2713023"/>
              <a:gd name="connsiteX2002" fmla="*/ 82213 w 2713023"/>
              <a:gd name="connsiteY2002" fmla="*/ 2548598 h 2713023"/>
              <a:gd name="connsiteX2003" fmla="*/ 0 w 2713023"/>
              <a:gd name="connsiteY2003" fmla="*/ 2548598 h 2713023"/>
              <a:gd name="connsiteX2004" fmla="*/ 164426 w 2713023"/>
              <a:gd name="connsiteY2004" fmla="*/ 2466385 h 2713023"/>
              <a:gd name="connsiteX2005" fmla="*/ 246638 w 2713023"/>
              <a:gd name="connsiteY2005" fmla="*/ 2466385 h 2713023"/>
              <a:gd name="connsiteX2006" fmla="*/ 246638 w 2713023"/>
              <a:gd name="connsiteY2006" fmla="*/ 2548598 h 2713023"/>
              <a:gd name="connsiteX2007" fmla="*/ 164426 w 2713023"/>
              <a:gd name="connsiteY2007" fmla="*/ 2548598 h 2713023"/>
              <a:gd name="connsiteX2008" fmla="*/ 246638 w 2713023"/>
              <a:gd name="connsiteY2008" fmla="*/ 2466385 h 2713023"/>
              <a:gd name="connsiteX2009" fmla="*/ 328851 w 2713023"/>
              <a:gd name="connsiteY2009" fmla="*/ 2466385 h 2713023"/>
              <a:gd name="connsiteX2010" fmla="*/ 328851 w 2713023"/>
              <a:gd name="connsiteY2010" fmla="*/ 2548598 h 2713023"/>
              <a:gd name="connsiteX2011" fmla="*/ 246638 w 2713023"/>
              <a:gd name="connsiteY2011" fmla="*/ 2548598 h 2713023"/>
              <a:gd name="connsiteX2012" fmla="*/ 328851 w 2713023"/>
              <a:gd name="connsiteY2012" fmla="*/ 2466385 h 2713023"/>
              <a:gd name="connsiteX2013" fmla="*/ 411064 w 2713023"/>
              <a:gd name="connsiteY2013" fmla="*/ 2466385 h 2713023"/>
              <a:gd name="connsiteX2014" fmla="*/ 411064 w 2713023"/>
              <a:gd name="connsiteY2014" fmla="*/ 2548598 h 2713023"/>
              <a:gd name="connsiteX2015" fmla="*/ 328851 w 2713023"/>
              <a:gd name="connsiteY2015" fmla="*/ 2548598 h 2713023"/>
              <a:gd name="connsiteX2016" fmla="*/ 493277 w 2713023"/>
              <a:gd name="connsiteY2016" fmla="*/ 2466385 h 2713023"/>
              <a:gd name="connsiteX2017" fmla="*/ 575490 w 2713023"/>
              <a:gd name="connsiteY2017" fmla="*/ 2466385 h 2713023"/>
              <a:gd name="connsiteX2018" fmla="*/ 575490 w 2713023"/>
              <a:gd name="connsiteY2018" fmla="*/ 2548598 h 2713023"/>
              <a:gd name="connsiteX2019" fmla="*/ 493277 w 2713023"/>
              <a:gd name="connsiteY2019" fmla="*/ 2548598 h 2713023"/>
              <a:gd name="connsiteX2020" fmla="*/ 657703 w 2713023"/>
              <a:gd name="connsiteY2020" fmla="*/ 2466385 h 2713023"/>
              <a:gd name="connsiteX2021" fmla="*/ 739915 w 2713023"/>
              <a:gd name="connsiteY2021" fmla="*/ 2466385 h 2713023"/>
              <a:gd name="connsiteX2022" fmla="*/ 739915 w 2713023"/>
              <a:gd name="connsiteY2022" fmla="*/ 2548598 h 2713023"/>
              <a:gd name="connsiteX2023" fmla="*/ 657703 w 2713023"/>
              <a:gd name="connsiteY2023" fmla="*/ 2548598 h 2713023"/>
              <a:gd name="connsiteX2024" fmla="*/ 822128 w 2713023"/>
              <a:gd name="connsiteY2024" fmla="*/ 2466385 h 2713023"/>
              <a:gd name="connsiteX2025" fmla="*/ 904341 w 2713023"/>
              <a:gd name="connsiteY2025" fmla="*/ 2466385 h 2713023"/>
              <a:gd name="connsiteX2026" fmla="*/ 904341 w 2713023"/>
              <a:gd name="connsiteY2026" fmla="*/ 2548598 h 2713023"/>
              <a:gd name="connsiteX2027" fmla="*/ 822128 w 2713023"/>
              <a:gd name="connsiteY2027" fmla="*/ 2548598 h 2713023"/>
              <a:gd name="connsiteX2028" fmla="*/ 904341 w 2713023"/>
              <a:gd name="connsiteY2028" fmla="*/ 2466385 h 2713023"/>
              <a:gd name="connsiteX2029" fmla="*/ 986554 w 2713023"/>
              <a:gd name="connsiteY2029" fmla="*/ 2466385 h 2713023"/>
              <a:gd name="connsiteX2030" fmla="*/ 986554 w 2713023"/>
              <a:gd name="connsiteY2030" fmla="*/ 2548598 h 2713023"/>
              <a:gd name="connsiteX2031" fmla="*/ 904341 w 2713023"/>
              <a:gd name="connsiteY2031" fmla="*/ 2548598 h 2713023"/>
              <a:gd name="connsiteX2032" fmla="*/ 1150980 w 2713023"/>
              <a:gd name="connsiteY2032" fmla="*/ 2466385 h 2713023"/>
              <a:gd name="connsiteX2033" fmla="*/ 1233193 w 2713023"/>
              <a:gd name="connsiteY2033" fmla="*/ 2466385 h 2713023"/>
              <a:gd name="connsiteX2034" fmla="*/ 1233193 w 2713023"/>
              <a:gd name="connsiteY2034" fmla="*/ 2548598 h 2713023"/>
              <a:gd name="connsiteX2035" fmla="*/ 1150980 w 2713023"/>
              <a:gd name="connsiteY2035" fmla="*/ 2548598 h 2713023"/>
              <a:gd name="connsiteX2036" fmla="*/ 1397618 w 2713023"/>
              <a:gd name="connsiteY2036" fmla="*/ 2466385 h 2713023"/>
              <a:gd name="connsiteX2037" fmla="*/ 1479831 w 2713023"/>
              <a:gd name="connsiteY2037" fmla="*/ 2466385 h 2713023"/>
              <a:gd name="connsiteX2038" fmla="*/ 1479831 w 2713023"/>
              <a:gd name="connsiteY2038" fmla="*/ 2548598 h 2713023"/>
              <a:gd name="connsiteX2039" fmla="*/ 1397618 w 2713023"/>
              <a:gd name="connsiteY2039" fmla="*/ 2548598 h 2713023"/>
              <a:gd name="connsiteX2040" fmla="*/ 1644257 w 2713023"/>
              <a:gd name="connsiteY2040" fmla="*/ 2466385 h 2713023"/>
              <a:gd name="connsiteX2041" fmla="*/ 1726469 w 2713023"/>
              <a:gd name="connsiteY2041" fmla="*/ 2466385 h 2713023"/>
              <a:gd name="connsiteX2042" fmla="*/ 1726469 w 2713023"/>
              <a:gd name="connsiteY2042" fmla="*/ 2548598 h 2713023"/>
              <a:gd name="connsiteX2043" fmla="*/ 1644257 w 2713023"/>
              <a:gd name="connsiteY2043" fmla="*/ 2548598 h 2713023"/>
              <a:gd name="connsiteX2044" fmla="*/ 1726469 w 2713023"/>
              <a:gd name="connsiteY2044" fmla="*/ 2466385 h 2713023"/>
              <a:gd name="connsiteX2045" fmla="*/ 1808682 w 2713023"/>
              <a:gd name="connsiteY2045" fmla="*/ 2466385 h 2713023"/>
              <a:gd name="connsiteX2046" fmla="*/ 1808682 w 2713023"/>
              <a:gd name="connsiteY2046" fmla="*/ 2548598 h 2713023"/>
              <a:gd name="connsiteX2047" fmla="*/ 1726469 w 2713023"/>
              <a:gd name="connsiteY2047" fmla="*/ 2548598 h 2713023"/>
              <a:gd name="connsiteX2048" fmla="*/ 1808682 w 2713023"/>
              <a:gd name="connsiteY2048" fmla="*/ 2466385 h 2713023"/>
              <a:gd name="connsiteX2049" fmla="*/ 1890895 w 2713023"/>
              <a:gd name="connsiteY2049" fmla="*/ 2466385 h 2713023"/>
              <a:gd name="connsiteX2050" fmla="*/ 1890895 w 2713023"/>
              <a:gd name="connsiteY2050" fmla="*/ 2548598 h 2713023"/>
              <a:gd name="connsiteX2051" fmla="*/ 1808682 w 2713023"/>
              <a:gd name="connsiteY2051" fmla="*/ 2548598 h 2713023"/>
              <a:gd name="connsiteX2052" fmla="*/ 1973108 w 2713023"/>
              <a:gd name="connsiteY2052" fmla="*/ 2466385 h 2713023"/>
              <a:gd name="connsiteX2053" fmla="*/ 2055321 w 2713023"/>
              <a:gd name="connsiteY2053" fmla="*/ 2466385 h 2713023"/>
              <a:gd name="connsiteX2054" fmla="*/ 2055321 w 2713023"/>
              <a:gd name="connsiteY2054" fmla="*/ 2548598 h 2713023"/>
              <a:gd name="connsiteX2055" fmla="*/ 1973108 w 2713023"/>
              <a:gd name="connsiteY2055" fmla="*/ 2548598 h 2713023"/>
              <a:gd name="connsiteX2056" fmla="*/ 2055321 w 2713023"/>
              <a:gd name="connsiteY2056" fmla="*/ 2466385 h 2713023"/>
              <a:gd name="connsiteX2057" fmla="*/ 2137534 w 2713023"/>
              <a:gd name="connsiteY2057" fmla="*/ 2466385 h 2713023"/>
              <a:gd name="connsiteX2058" fmla="*/ 2137534 w 2713023"/>
              <a:gd name="connsiteY2058" fmla="*/ 2548598 h 2713023"/>
              <a:gd name="connsiteX2059" fmla="*/ 2055321 w 2713023"/>
              <a:gd name="connsiteY2059" fmla="*/ 2548598 h 2713023"/>
              <a:gd name="connsiteX2060" fmla="*/ 2137534 w 2713023"/>
              <a:gd name="connsiteY2060" fmla="*/ 2466385 h 2713023"/>
              <a:gd name="connsiteX2061" fmla="*/ 2219747 w 2713023"/>
              <a:gd name="connsiteY2061" fmla="*/ 2466385 h 2713023"/>
              <a:gd name="connsiteX2062" fmla="*/ 2219747 w 2713023"/>
              <a:gd name="connsiteY2062" fmla="*/ 2548598 h 2713023"/>
              <a:gd name="connsiteX2063" fmla="*/ 2137534 w 2713023"/>
              <a:gd name="connsiteY2063" fmla="*/ 2548598 h 2713023"/>
              <a:gd name="connsiteX2064" fmla="*/ 2219747 w 2713023"/>
              <a:gd name="connsiteY2064" fmla="*/ 2466385 h 2713023"/>
              <a:gd name="connsiteX2065" fmla="*/ 2301959 w 2713023"/>
              <a:gd name="connsiteY2065" fmla="*/ 2466385 h 2713023"/>
              <a:gd name="connsiteX2066" fmla="*/ 2301959 w 2713023"/>
              <a:gd name="connsiteY2066" fmla="*/ 2548598 h 2713023"/>
              <a:gd name="connsiteX2067" fmla="*/ 2219747 w 2713023"/>
              <a:gd name="connsiteY2067" fmla="*/ 2548598 h 2713023"/>
              <a:gd name="connsiteX2068" fmla="*/ 0 w 2713023"/>
              <a:gd name="connsiteY2068" fmla="*/ 2548598 h 2713023"/>
              <a:gd name="connsiteX2069" fmla="*/ 82213 w 2713023"/>
              <a:gd name="connsiteY2069" fmla="*/ 2548598 h 2713023"/>
              <a:gd name="connsiteX2070" fmla="*/ 82213 w 2713023"/>
              <a:gd name="connsiteY2070" fmla="*/ 2630811 h 2713023"/>
              <a:gd name="connsiteX2071" fmla="*/ 0 w 2713023"/>
              <a:gd name="connsiteY2071" fmla="*/ 2630811 h 2713023"/>
              <a:gd name="connsiteX2072" fmla="*/ 493277 w 2713023"/>
              <a:gd name="connsiteY2072" fmla="*/ 2548598 h 2713023"/>
              <a:gd name="connsiteX2073" fmla="*/ 575490 w 2713023"/>
              <a:gd name="connsiteY2073" fmla="*/ 2548598 h 2713023"/>
              <a:gd name="connsiteX2074" fmla="*/ 575490 w 2713023"/>
              <a:gd name="connsiteY2074" fmla="*/ 2630811 h 2713023"/>
              <a:gd name="connsiteX2075" fmla="*/ 493277 w 2713023"/>
              <a:gd name="connsiteY2075" fmla="*/ 2630811 h 2713023"/>
              <a:gd name="connsiteX2076" fmla="*/ 657703 w 2713023"/>
              <a:gd name="connsiteY2076" fmla="*/ 2548598 h 2713023"/>
              <a:gd name="connsiteX2077" fmla="*/ 739915 w 2713023"/>
              <a:gd name="connsiteY2077" fmla="*/ 2548598 h 2713023"/>
              <a:gd name="connsiteX2078" fmla="*/ 739915 w 2713023"/>
              <a:gd name="connsiteY2078" fmla="*/ 2630811 h 2713023"/>
              <a:gd name="connsiteX2079" fmla="*/ 657703 w 2713023"/>
              <a:gd name="connsiteY2079" fmla="*/ 2630811 h 2713023"/>
              <a:gd name="connsiteX2080" fmla="*/ 739915 w 2713023"/>
              <a:gd name="connsiteY2080" fmla="*/ 2548598 h 2713023"/>
              <a:gd name="connsiteX2081" fmla="*/ 822128 w 2713023"/>
              <a:gd name="connsiteY2081" fmla="*/ 2548598 h 2713023"/>
              <a:gd name="connsiteX2082" fmla="*/ 822128 w 2713023"/>
              <a:gd name="connsiteY2082" fmla="*/ 2630811 h 2713023"/>
              <a:gd name="connsiteX2083" fmla="*/ 739915 w 2713023"/>
              <a:gd name="connsiteY2083" fmla="*/ 2630811 h 2713023"/>
              <a:gd name="connsiteX2084" fmla="*/ 904341 w 2713023"/>
              <a:gd name="connsiteY2084" fmla="*/ 2548598 h 2713023"/>
              <a:gd name="connsiteX2085" fmla="*/ 986554 w 2713023"/>
              <a:gd name="connsiteY2085" fmla="*/ 2548598 h 2713023"/>
              <a:gd name="connsiteX2086" fmla="*/ 986554 w 2713023"/>
              <a:gd name="connsiteY2086" fmla="*/ 2630811 h 2713023"/>
              <a:gd name="connsiteX2087" fmla="*/ 904341 w 2713023"/>
              <a:gd name="connsiteY2087" fmla="*/ 2630811 h 2713023"/>
              <a:gd name="connsiteX2088" fmla="*/ 1233193 w 2713023"/>
              <a:gd name="connsiteY2088" fmla="*/ 2548598 h 2713023"/>
              <a:gd name="connsiteX2089" fmla="*/ 1315405 w 2713023"/>
              <a:gd name="connsiteY2089" fmla="*/ 2548598 h 2713023"/>
              <a:gd name="connsiteX2090" fmla="*/ 1315405 w 2713023"/>
              <a:gd name="connsiteY2090" fmla="*/ 2630811 h 2713023"/>
              <a:gd name="connsiteX2091" fmla="*/ 1233193 w 2713023"/>
              <a:gd name="connsiteY2091" fmla="*/ 2630811 h 2713023"/>
              <a:gd name="connsiteX2092" fmla="*/ 1315405 w 2713023"/>
              <a:gd name="connsiteY2092" fmla="*/ 2548598 h 2713023"/>
              <a:gd name="connsiteX2093" fmla="*/ 1397618 w 2713023"/>
              <a:gd name="connsiteY2093" fmla="*/ 2548598 h 2713023"/>
              <a:gd name="connsiteX2094" fmla="*/ 1397618 w 2713023"/>
              <a:gd name="connsiteY2094" fmla="*/ 2630811 h 2713023"/>
              <a:gd name="connsiteX2095" fmla="*/ 1315405 w 2713023"/>
              <a:gd name="connsiteY2095" fmla="*/ 2630811 h 2713023"/>
              <a:gd name="connsiteX2096" fmla="*/ 1397618 w 2713023"/>
              <a:gd name="connsiteY2096" fmla="*/ 2548598 h 2713023"/>
              <a:gd name="connsiteX2097" fmla="*/ 1479831 w 2713023"/>
              <a:gd name="connsiteY2097" fmla="*/ 2548598 h 2713023"/>
              <a:gd name="connsiteX2098" fmla="*/ 1479831 w 2713023"/>
              <a:gd name="connsiteY2098" fmla="*/ 2630811 h 2713023"/>
              <a:gd name="connsiteX2099" fmla="*/ 1397618 w 2713023"/>
              <a:gd name="connsiteY2099" fmla="*/ 2630811 h 2713023"/>
              <a:gd name="connsiteX2100" fmla="*/ 1562044 w 2713023"/>
              <a:gd name="connsiteY2100" fmla="*/ 2548598 h 2713023"/>
              <a:gd name="connsiteX2101" fmla="*/ 1644257 w 2713023"/>
              <a:gd name="connsiteY2101" fmla="*/ 2548598 h 2713023"/>
              <a:gd name="connsiteX2102" fmla="*/ 1644257 w 2713023"/>
              <a:gd name="connsiteY2102" fmla="*/ 2630811 h 2713023"/>
              <a:gd name="connsiteX2103" fmla="*/ 1562044 w 2713023"/>
              <a:gd name="connsiteY2103" fmla="*/ 2630811 h 2713023"/>
              <a:gd name="connsiteX2104" fmla="*/ 1644257 w 2713023"/>
              <a:gd name="connsiteY2104" fmla="*/ 2548598 h 2713023"/>
              <a:gd name="connsiteX2105" fmla="*/ 1726469 w 2713023"/>
              <a:gd name="connsiteY2105" fmla="*/ 2548598 h 2713023"/>
              <a:gd name="connsiteX2106" fmla="*/ 1726469 w 2713023"/>
              <a:gd name="connsiteY2106" fmla="*/ 2630811 h 2713023"/>
              <a:gd name="connsiteX2107" fmla="*/ 1644257 w 2713023"/>
              <a:gd name="connsiteY2107" fmla="*/ 2630811 h 2713023"/>
              <a:gd name="connsiteX2108" fmla="*/ 1726469 w 2713023"/>
              <a:gd name="connsiteY2108" fmla="*/ 2548598 h 2713023"/>
              <a:gd name="connsiteX2109" fmla="*/ 1808682 w 2713023"/>
              <a:gd name="connsiteY2109" fmla="*/ 2548598 h 2713023"/>
              <a:gd name="connsiteX2110" fmla="*/ 1808682 w 2713023"/>
              <a:gd name="connsiteY2110" fmla="*/ 2630811 h 2713023"/>
              <a:gd name="connsiteX2111" fmla="*/ 1726469 w 2713023"/>
              <a:gd name="connsiteY2111" fmla="*/ 2630811 h 2713023"/>
              <a:gd name="connsiteX2112" fmla="*/ 2055321 w 2713023"/>
              <a:gd name="connsiteY2112" fmla="*/ 2548598 h 2713023"/>
              <a:gd name="connsiteX2113" fmla="*/ 2137534 w 2713023"/>
              <a:gd name="connsiteY2113" fmla="*/ 2548598 h 2713023"/>
              <a:gd name="connsiteX2114" fmla="*/ 2137534 w 2713023"/>
              <a:gd name="connsiteY2114" fmla="*/ 2630811 h 2713023"/>
              <a:gd name="connsiteX2115" fmla="*/ 2055321 w 2713023"/>
              <a:gd name="connsiteY2115" fmla="*/ 2630811 h 2713023"/>
              <a:gd name="connsiteX2116" fmla="*/ 2301959 w 2713023"/>
              <a:gd name="connsiteY2116" fmla="*/ 2548598 h 2713023"/>
              <a:gd name="connsiteX2117" fmla="*/ 2384172 w 2713023"/>
              <a:gd name="connsiteY2117" fmla="*/ 2548598 h 2713023"/>
              <a:gd name="connsiteX2118" fmla="*/ 2384172 w 2713023"/>
              <a:gd name="connsiteY2118" fmla="*/ 2630811 h 2713023"/>
              <a:gd name="connsiteX2119" fmla="*/ 2301959 w 2713023"/>
              <a:gd name="connsiteY2119" fmla="*/ 2630811 h 2713023"/>
              <a:gd name="connsiteX2120" fmla="*/ 2466385 w 2713023"/>
              <a:gd name="connsiteY2120" fmla="*/ 2548598 h 2713023"/>
              <a:gd name="connsiteX2121" fmla="*/ 2548598 w 2713023"/>
              <a:gd name="connsiteY2121" fmla="*/ 2548598 h 2713023"/>
              <a:gd name="connsiteX2122" fmla="*/ 2548598 w 2713023"/>
              <a:gd name="connsiteY2122" fmla="*/ 2630811 h 2713023"/>
              <a:gd name="connsiteX2123" fmla="*/ 2466385 w 2713023"/>
              <a:gd name="connsiteY2123" fmla="*/ 2630811 h 2713023"/>
              <a:gd name="connsiteX2124" fmla="*/ 0 w 2713023"/>
              <a:gd name="connsiteY2124" fmla="*/ 2630811 h 2713023"/>
              <a:gd name="connsiteX2125" fmla="*/ 82213 w 2713023"/>
              <a:gd name="connsiteY2125" fmla="*/ 2630811 h 2713023"/>
              <a:gd name="connsiteX2126" fmla="*/ 82213 w 2713023"/>
              <a:gd name="connsiteY2126" fmla="*/ 2713023 h 2713023"/>
              <a:gd name="connsiteX2127" fmla="*/ 0 w 2713023"/>
              <a:gd name="connsiteY2127" fmla="*/ 2713023 h 2713023"/>
              <a:gd name="connsiteX2128" fmla="*/ 82213 w 2713023"/>
              <a:gd name="connsiteY2128" fmla="*/ 2630811 h 2713023"/>
              <a:gd name="connsiteX2129" fmla="*/ 164426 w 2713023"/>
              <a:gd name="connsiteY2129" fmla="*/ 2630811 h 2713023"/>
              <a:gd name="connsiteX2130" fmla="*/ 164426 w 2713023"/>
              <a:gd name="connsiteY2130" fmla="*/ 2713023 h 2713023"/>
              <a:gd name="connsiteX2131" fmla="*/ 82213 w 2713023"/>
              <a:gd name="connsiteY2131" fmla="*/ 2713023 h 2713023"/>
              <a:gd name="connsiteX2132" fmla="*/ 164426 w 2713023"/>
              <a:gd name="connsiteY2132" fmla="*/ 2630811 h 2713023"/>
              <a:gd name="connsiteX2133" fmla="*/ 246638 w 2713023"/>
              <a:gd name="connsiteY2133" fmla="*/ 2630811 h 2713023"/>
              <a:gd name="connsiteX2134" fmla="*/ 246638 w 2713023"/>
              <a:gd name="connsiteY2134" fmla="*/ 2713023 h 2713023"/>
              <a:gd name="connsiteX2135" fmla="*/ 164426 w 2713023"/>
              <a:gd name="connsiteY2135" fmla="*/ 2713023 h 2713023"/>
              <a:gd name="connsiteX2136" fmla="*/ 246638 w 2713023"/>
              <a:gd name="connsiteY2136" fmla="*/ 2630811 h 2713023"/>
              <a:gd name="connsiteX2137" fmla="*/ 328851 w 2713023"/>
              <a:gd name="connsiteY2137" fmla="*/ 2630811 h 2713023"/>
              <a:gd name="connsiteX2138" fmla="*/ 328851 w 2713023"/>
              <a:gd name="connsiteY2138" fmla="*/ 2713023 h 2713023"/>
              <a:gd name="connsiteX2139" fmla="*/ 246638 w 2713023"/>
              <a:gd name="connsiteY2139" fmla="*/ 2713023 h 2713023"/>
              <a:gd name="connsiteX2140" fmla="*/ 328851 w 2713023"/>
              <a:gd name="connsiteY2140" fmla="*/ 2630811 h 2713023"/>
              <a:gd name="connsiteX2141" fmla="*/ 411064 w 2713023"/>
              <a:gd name="connsiteY2141" fmla="*/ 2630811 h 2713023"/>
              <a:gd name="connsiteX2142" fmla="*/ 411064 w 2713023"/>
              <a:gd name="connsiteY2142" fmla="*/ 2713023 h 2713023"/>
              <a:gd name="connsiteX2143" fmla="*/ 328851 w 2713023"/>
              <a:gd name="connsiteY2143" fmla="*/ 2713023 h 2713023"/>
              <a:gd name="connsiteX2144" fmla="*/ 411064 w 2713023"/>
              <a:gd name="connsiteY2144" fmla="*/ 2630811 h 2713023"/>
              <a:gd name="connsiteX2145" fmla="*/ 493277 w 2713023"/>
              <a:gd name="connsiteY2145" fmla="*/ 2630811 h 2713023"/>
              <a:gd name="connsiteX2146" fmla="*/ 493277 w 2713023"/>
              <a:gd name="connsiteY2146" fmla="*/ 2713023 h 2713023"/>
              <a:gd name="connsiteX2147" fmla="*/ 411064 w 2713023"/>
              <a:gd name="connsiteY2147" fmla="*/ 2713023 h 2713023"/>
              <a:gd name="connsiteX2148" fmla="*/ 493277 w 2713023"/>
              <a:gd name="connsiteY2148" fmla="*/ 2630811 h 2713023"/>
              <a:gd name="connsiteX2149" fmla="*/ 575490 w 2713023"/>
              <a:gd name="connsiteY2149" fmla="*/ 2630811 h 2713023"/>
              <a:gd name="connsiteX2150" fmla="*/ 575490 w 2713023"/>
              <a:gd name="connsiteY2150" fmla="*/ 2713023 h 2713023"/>
              <a:gd name="connsiteX2151" fmla="*/ 493277 w 2713023"/>
              <a:gd name="connsiteY2151" fmla="*/ 2713023 h 2713023"/>
              <a:gd name="connsiteX2152" fmla="*/ 904341 w 2713023"/>
              <a:gd name="connsiteY2152" fmla="*/ 2630811 h 2713023"/>
              <a:gd name="connsiteX2153" fmla="*/ 986554 w 2713023"/>
              <a:gd name="connsiteY2153" fmla="*/ 2630811 h 2713023"/>
              <a:gd name="connsiteX2154" fmla="*/ 986554 w 2713023"/>
              <a:gd name="connsiteY2154" fmla="*/ 2713023 h 2713023"/>
              <a:gd name="connsiteX2155" fmla="*/ 904341 w 2713023"/>
              <a:gd name="connsiteY2155" fmla="*/ 2713023 h 2713023"/>
              <a:gd name="connsiteX2156" fmla="*/ 1150980 w 2713023"/>
              <a:gd name="connsiteY2156" fmla="*/ 2630811 h 2713023"/>
              <a:gd name="connsiteX2157" fmla="*/ 1233193 w 2713023"/>
              <a:gd name="connsiteY2157" fmla="*/ 2630811 h 2713023"/>
              <a:gd name="connsiteX2158" fmla="*/ 1233193 w 2713023"/>
              <a:gd name="connsiteY2158" fmla="*/ 2713023 h 2713023"/>
              <a:gd name="connsiteX2159" fmla="*/ 1150980 w 2713023"/>
              <a:gd name="connsiteY2159" fmla="*/ 2713023 h 2713023"/>
              <a:gd name="connsiteX2160" fmla="*/ 1315405 w 2713023"/>
              <a:gd name="connsiteY2160" fmla="*/ 2630811 h 2713023"/>
              <a:gd name="connsiteX2161" fmla="*/ 1397618 w 2713023"/>
              <a:gd name="connsiteY2161" fmla="*/ 2630811 h 2713023"/>
              <a:gd name="connsiteX2162" fmla="*/ 1397618 w 2713023"/>
              <a:gd name="connsiteY2162" fmla="*/ 2713023 h 2713023"/>
              <a:gd name="connsiteX2163" fmla="*/ 1315405 w 2713023"/>
              <a:gd name="connsiteY2163" fmla="*/ 2713023 h 2713023"/>
              <a:gd name="connsiteX2164" fmla="*/ 1808682 w 2713023"/>
              <a:gd name="connsiteY2164" fmla="*/ 2630811 h 2713023"/>
              <a:gd name="connsiteX2165" fmla="*/ 1890895 w 2713023"/>
              <a:gd name="connsiteY2165" fmla="*/ 2630811 h 2713023"/>
              <a:gd name="connsiteX2166" fmla="*/ 1890895 w 2713023"/>
              <a:gd name="connsiteY2166" fmla="*/ 2713023 h 2713023"/>
              <a:gd name="connsiteX2167" fmla="*/ 1808682 w 2713023"/>
              <a:gd name="connsiteY2167" fmla="*/ 2713023 h 2713023"/>
              <a:gd name="connsiteX2168" fmla="*/ 1973108 w 2713023"/>
              <a:gd name="connsiteY2168" fmla="*/ 2630811 h 2713023"/>
              <a:gd name="connsiteX2169" fmla="*/ 2055321 w 2713023"/>
              <a:gd name="connsiteY2169" fmla="*/ 2630811 h 2713023"/>
              <a:gd name="connsiteX2170" fmla="*/ 2055321 w 2713023"/>
              <a:gd name="connsiteY2170" fmla="*/ 2713023 h 2713023"/>
              <a:gd name="connsiteX2171" fmla="*/ 1973108 w 2713023"/>
              <a:gd name="connsiteY2171" fmla="*/ 2713023 h 2713023"/>
              <a:gd name="connsiteX2172" fmla="*/ 2055321 w 2713023"/>
              <a:gd name="connsiteY2172" fmla="*/ 2630811 h 2713023"/>
              <a:gd name="connsiteX2173" fmla="*/ 2137534 w 2713023"/>
              <a:gd name="connsiteY2173" fmla="*/ 2630811 h 2713023"/>
              <a:gd name="connsiteX2174" fmla="*/ 2137534 w 2713023"/>
              <a:gd name="connsiteY2174" fmla="*/ 2713023 h 2713023"/>
              <a:gd name="connsiteX2175" fmla="*/ 2055321 w 2713023"/>
              <a:gd name="connsiteY2175" fmla="*/ 2713023 h 2713023"/>
              <a:gd name="connsiteX2176" fmla="*/ 2137534 w 2713023"/>
              <a:gd name="connsiteY2176" fmla="*/ 2630811 h 2713023"/>
              <a:gd name="connsiteX2177" fmla="*/ 2219747 w 2713023"/>
              <a:gd name="connsiteY2177" fmla="*/ 2630811 h 2713023"/>
              <a:gd name="connsiteX2178" fmla="*/ 2219747 w 2713023"/>
              <a:gd name="connsiteY2178" fmla="*/ 2713023 h 2713023"/>
              <a:gd name="connsiteX2179" fmla="*/ 2137534 w 2713023"/>
              <a:gd name="connsiteY2179" fmla="*/ 2713023 h 2713023"/>
              <a:gd name="connsiteX2180" fmla="*/ 2219747 w 2713023"/>
              <a:gd name="connsiteY2180" fmla="*/ 2630811 h 2713023"/>
              <a:gd name="connsiteX2181" fmla="*/ 2301959 w 2713023"/>
              <a:gd name="connsiteY2181" fmla="*/ 2630811 h 2713023"/>
              <a:gd name="connsiteX2182" fmla="*/ 2301959 w 2713023"/>
              <a:gd name="connsiteY2182" fmla="*/ 2713023 h 2713023"/>
              <a:gd name="connsiteX2183" fmla="*/ 2219747 w 2713023"/>
              <a:gd name="connsiteY2183" fmla="*/ 2713023 h 2713023"/>
              <a:gd name="connsiteX2184" fmla="*/ 2548598 w 2713023"/>
              <a:gd name="connsiteY2184" fmla="*/ 2630811 h 2713023"/>
              <a:gd name="connsiteX2185" fmla="*/ 2630811 w 2713023"/>
              <a:gd name="connsiteY2185" fmla="*/ 2630811 h 2713023"/>
              <a:gd name="connsiteX2186" fmla="*/ 2630811 w 2713023"/>
              <a:gd name="connsiteY2186" fmla="*/ 2713023 h 2713023"/>
              <a:gd name="connsiteX2187" fmla="*/ 2548598 w 2713023"/>
              <a:gd name="connsiteY2187" fmla="*/ 2713023 h 2713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Lst>
            <a:rect l="l" t="t" r="r" b="b"/>
            <a:pathLst>
              <a:path w="2713023" h="2713023">
                <a:moveTo>
                  <a:pt x="0" y="0"/>
                </a:moveTo>
                <a:lnTo>
                  <a:pt x="82213" y="0"/>
                </a:lnTo>
                <a:lnTo>
                  <a:pt x="82213" y="82213"/>
                </a:lnTo>
                <a:lnTo>
                  <a:pt x="0" y="82213"/>
                </a:lnTo>
                <a:close/>
                <a:moveTo>
                  <a:pt x="82213" y="0"/>
                </a:moveTo>
                <a:lnTo>
                  <a:pt x="164426" y="0"/>
                </a:lnTo>
                <a:lnTo>
                  <a:pt x="164426" y="82213"/>
                </a:lnTo>
                <a:lnTo>
                  <a:pt x="82213" y="82213"/>
                </a:lnTo>
                <a:close/>
                <a:moveTo>
                  <a:pt x="164426" y="0"/>
                </a:moveTo>
                <a:lnTo>
                  <a:pt x="246638" y="0"/>
                </a:lnTo>
                <a:lnTo>
                  <a:pt x="246638" y="82213"/>
                </a:lnTo>
                <a:lnTo>
                  <a:pt x="164426" y="82213"/>
                </a:lnTo>
                <a:close/>
                <a:moveTo>
                  <a:pt x="246638" y="0"/>
                </a:moveTo>
                <a:lnTo>
                  <a:pt x="328851" y="0"/>
                </a:lnTo>
                <a:lnTo>
                  <a:pt x="328851" y="82213"/>
                </a:lnTo>
                <a:lnTo>
                  <a:pt x="246638" y="82213"/>
                </a:lnTo>
                <a:close/>
                <a:moveTo>
                  <a:pt x="328851" y="0"/>
                </a:moveTo>
                <a:lnTo>
                  <a:pt x="411064" y="0"/>
                </a:lnTo>
                <a:lnTo>
                  <a:pt x="411064" y="82213"/>
                </a:lnTo>
                <a:lnTo>
                  <a:pt x="328851" y="82213"/>
                </a:lnTo>
                <a:close/>
                <a:moveTo>
                  <a:pt x="411064" y="0"/>
                </a:moveTo>
                <a:lnTo>
                  <a:pt x="493277" y="0"/>
                </a:lnTo>
                <a:lnTo>
                  <a:pt x="493277" y="82213"/>
                </a:lnTo>
                <a:lnTo>
                  <a:pt x="411064" y="82213"/>
                </a:lnTo>
                <a:close/>
                <a:moveTo>
                  <a:pt x="493277" y="0"/>
                </a:moveTo>
                <a:lnTo>
                  <a:pt x="575490" y="0"/>
                </a:lnTo>
                <a:lnTo>
                  <a:pt x="575490" y="82213"/>
                </a:lnTo>
                <a:lnTo>
                  <a:pt x="493277" y="82213"/>
                </a:lnTo>
                <a:close/>
                <a:moveTo>
                  <a:pt x="657703" y="0"/>
                </a:moveTo>
                <a:lnTo>
                  <a:pt x="739915" y="0"/>
                </a:lnTo>
                <a:lnTo>
                  <a:pt x="739915" y="82213"/>
                </a:lnTo>
                <a:lnTo>
                  <a:pt x="657703" y="82213"/>
                </a:lnTo>
                <a:close/>
                <a:moveTo>
                  <a:pt x="822128" y="0"/>
                </a:moveTo>
                <a:lnTo>
                  <a:pt x="904341" y="0"/>
                </a:lnTo>
                <a:lnTo>
                  <a:pt x="904341" y="82213"/>
                </a:lnTo>
                <a:lnTo>
                  <a:pt x="822128" y="82213"/>
                </a:lnTo>
                <a:close/>
                <a:moveTo>
                  <a:pt x="904341" y="0"/>
                </a:moveTo>
                <a:lnTo>
                  <a:pt x="986554" y="0"/>
                </a:lnTo>
                <a:lnTo>
                  <a:pt x="986554" y="82213"/>
                </a:lnTo>
                <a:lnTo>
                  <a:pt x="904341" y="82213"/>
                </a:lnTo>
                <a:close/>
                <a:moveTo>
                  <a:pt x="1068767" y="0"/>
                </a:moveTo>
                <a:lnTo>
                  <a:pt x="1150980" y="0"/>
                </a:lnTo>
                <a:lnTo>
                  <a:pt x="1150980" y="82213"/>
                </a:lnTo>
                <a:lnTo>
                  <a:pt x="1068767" y="82213"/>
                </a:lnTo>
                <a:close/>
                <a:moveTo>
                  <a:pt x="1150980" y="0"/>
                </a:moveTo>
                <a:lnTo>
                  <a:pt x="1233193" y="0"/>
                </a:lnTo>
                <a:lnTo>
                  <a:pt x="1233193" y="82213"/>
                </a:lnTo>
                <a:lnTo>
                  <a:pt x="1150980" y="82213"/>
                </a:lnTo>
                <a:close/>
                <a:moveTo>
                  <a:pt x="1562044" y="0"/>
                </a:moveTo>
                <a:lnTo>
                  <a:pt x="1644257" y="0"/>
                </a:lnTo>
                <a:lnTo>
                  <a:pt x="1644257" y="82213"/>
                </a:lnTo>
                <a:lnTo>
                  <a:pt x="1562044" y="82213"/>
                </a:lnTo>
                <a:close/>
                <a:moveTo>
                  <a:pt x="1644257" y="0"/>
                </a:moveTo>
                <a:lnTo>
                  <a:pt x="1726469" y="0"/>
                </a:lnTo>
                <a:lnTo>
                  <a:pt x="1726469" y="82213"/>
                </a:lnTo>
                <a:lnTo>
                  <a:pt x="1644257" y="82213"/>
                </a:lnTo>
                <a:close/>
                <a:moveTo>
                  <a:pt x="1808682" y="0"/>
                </a:moveTo>
                <a:lnTo>
                  <a:pt x="1890895" y="0"/>
                </a:lnTo>
                <a:lnTo>
                  <a:pt x="1890895" y="82213"/>
                </a:lnTo>
                <a:lnTo>
                  <a:pt x="1808682" y="82213"/>
                </a:lnTo>
                <a:close/>
                <a:moveTo>
                  <a:pt x="1890895" y="0"/>
                </a:moveTo>
                <a:lnTo>
                  <a:pt x="1973108" y="0"/>
                </a:lnTo>
                <a:lnTo>
                  <a:pt x="1973108" y="82213"/>
                </a:lnTo>
                <a:lnTo>
                  <a:pt x="1890895" y="82213"/>
                </a:lnTo>
                <a:close/>
                <a:moveTo>
                  <a:pt x="2137534" y="0"/>
                </a:moveTo>
                <a:lnTo>
                  <a:pt x="2219747" y="0"/>
                </a:lnTo>
                <a:lnTo>
                  <a:pt x="2219747" y="82213"/>
                </a:lnTo>
                <a:lnTo>
                  <a:pt x="2137534" y="82213"/>
                </a:lnTo>
                <a:close/>
                <a:moveTo>
                  <a:pt x="2219747" y="0"/>
                </a:moveTo>
                <a:lnTo>
                  <a:pt x="2301959" y="0"/>
                </a:lnTo>
                <a:lnTo>
                  <a:pt x="2301959" y="82213"/>
                </a:lnTo>
                <a:lnTo>
                  <a:pt x="2219747" y="82213"/>
                </a:lnTo>
                <a:close/>
                <a:moveTo>
                  <a:pt x="2301959" y="0"/>
                </a:moveTo>
                <a:lnTo>
                  <a:pt x="2384172" y="0"/>
                </a:lnTo>
                <a:lnTo>
                  <a:pt x="2384172" y="82213"/>
                </a:lnTo>
                <a:lnTo>
                  <a:pt x="2301959" y="82213"/>
                </a:lnTo>
                <a:close/>
                <a:moveTo>
                  <a:pt x="2384172" y="0"/>
                </a:moveTo>
                <a:lnTo>
                  <a:pt x="2466385" y="0"/>
                </a:lnTo>
                <a:lnTo>
                  <a:pt x="2466385" y="82213"/>
                </a:lnTo>
                <a:lnTo>
                  <a:pt x="2384172" y="82213"/>
                </a:lnTo>
                <a:close/>
                <a:moveTo>
                  <a:pt x="2466385" y="0"/>
                </a:moveTo>
                <a:lnTo>
                  <a:pt x="2548598" y="0"/>
                </a:lnTo>
                <a:lnTo>
                  <a:pt x="2548598" y="82213"/>
                </a:lnTo>
                <a:lnTo>
                  <a:pt x="2466385" y="82213"/>
                </a:lnTo>
                <a:close/>
                <a:moveTo>
                  <a:pt x="2548598" y="0"/>
                </a:moveTo>
                <a:lnTo>
                  <a:pt x="2630811" y="0"/>
                </a:lnTo>
                <a:lnTo>
                  <a:pt x="2630811" y="82213"/>
                </a:lnTo>
                <a:lnTo>
                  <a:pt x="2548598" y="82213"/>
                </a:lnTo>
                <a:close/>
                <a:moveTo>
                  <a:pt x="2630811" y="0"/>
                </a:moveTo>
                <a:lnTo>
                  <a:pt x="2713023" y="0"/>
                </a:lnTo>
                <a:lnTo>
                  <a:pt x="2713023" y="82213"/>
                </a:lnTo>
                <a:lnTo>
                  <a:pt x="2630811" y="82213"/>
                </a:lnTo>
                <a:close/>
                <a:moveTo>
                  <a:pt x="0" y="82213"/>
                </a:moveTo>
                <a:lnTo>
                  <a:pt x="82213" y="82213"/>
                </a:lnTo>
                <a:lnTo>
                  <a:pt x="82213" y="164426"/>
                </a:lnTo>
                <a:lnTo>
                  <a:pt x="0" y="164426"/>
                </a:lnTo>
                <a:close/>
                <a:moveTo>
                  <a:pt x="493277" y="82213"/>
                </a:moveTo>
                <a:lnTo>
                  <a:pt x="575490" y="82213"/>
                </a:lnTo>
                <a:lnTo>
                  <a:pt x="575490" y="164426"/>
                </a:lnTo>
                <a:lnTo>
                  <a:pt x="493277" y="164426"/>
                </a:lnTo>
                <a:close/>
                <a:moveTo>
                  <a:pt x="986554" y="82213"/>
                </a:moveTo>
                <a:lnTo>
                  <a:pt x="1068767" y="82213"/>
                </a:lnTo>
                <a:lnTo>
                  <a:pt x="1068767" y="164426"/>
                </a:lnTo>
                <a:lnTo>
                  <a:pt x="986554" y="164426"/>
                </a:lnTo>
                <a:close/>
                <a:moveTo>
                  <a:pt x="1068767" y="82213"/>
                </a:moveTo>
                <a:lnTo>
                  <a:pt x="1150980" y="82213"/>
                </a:lnTo>
                <a:lnTo>
                  <a:pt x="1150980" y="164426"/>
                </a:lnTo>
                <a:lnTo>
                  <a:pt x="1068767" y="164426"/>
                </a:lnTo>
                <a:close/>
                <a:moveTo>
                  <a:pt x="1150980" y="82213"/>
                </a:moveTo>
                <a:lnTo>
                  <a:pt x="1233193" y="82213"/>
                </a:lnTo>
                <a:lnTo>
                  <a:pt x="1233193" y="164426"/>
                </a:lnTo>
                <a:lnTo>
                  <a:pt x="1150980" y="164426"/>
                </a:lnTo>
                <a:close/>
                <a:moveTo>
                  <a:pt x="1233193" y="82213"/>
                </a:moveTo>
                <a:lnTo>
                  <a:pt x="1315405" y="82213"/>
                </a:lnTo>
                <a:lnTo>
                  <a:pt x="1315405" y="164426"/>
                </a:lnTo>
                <a:lnTo>
                  <a:pt x="1233193" y="164426"/>
                </a:lnTo>
                <a:close/>
                <a:moveTo>
                  <a:pt x="1315405" y="82213"/>
                </a:moveTo>
                <a:lnTo>
                  <a:pt x="1397618" y="82213"/>
                </a:lnTo>
                <a:lnTo>
                  <a:pt x="1397618" y="164426"/>
                </a:lnTo>
                <a:lnTo>
                  <a:pt x="1315405" y="164426"/>
                </a:lnTo>
                <a:close/>
                <a:moveTo>
                  <a:pt x="1479831" y="82213"/>
                </a:moveTo>
                <a:lnTo>
                  <a:pt x="1562044" y="82213"/>
                </a:lnTo>
                <a:lnTo>
                  <a:pt x="1562044" y="164426"/>
                </a:lnTo>
                <a:lnTo>
                  <a:pt x="1479831" y="164426"/>
                </a:lnTo>
                <a:close/>
                <a:moveTo>
                  <a:pt x="1808682" y="82213"/>
                </a:moveTo>
                <a:lnTo>
                  <a:pt x="1890895" y="82213"/>
                </a:lnTo>
                <a:lnTo>
                  <a:pt x="1890895" y="164426"/>
                </a:lnTo>
                <a:lnTo>
                  <a:pt x="1808682" y="164426"/>
                </a:lnTo>
                <a:close/>
                <a:moveTo>
                  <a:pt x="1973108" y="82213"/>
                </a:moveTo>
                <a:lnTo>
                  <a:pt x="2055321" y="82213"/>
                </a:lnTo>
                <a:lnTo>
                  <a:pt x="2055321" y="164426"/>
                </a:lnTo>
                <a:lnTo>
                  <a:pt x="1973108" y="164426"/>
                </a:lnTo>
                <a:close/>
                <a:moveTo>
                  <a:pt x="2137534" y="82213"/>
                </a:moveTo>
                <a:lnTo>
                  <a:pt x="2219747" y="82213"/>
                </a:lnTo>
                <a:lnTo>
                  <a:pt x="2219747" y="164426"/>
                </a:lnTo>
                <a:lnTo>
                  <a:pt x="2137534" y="164426"/>
                </a:lnTo>
                <a:close/>
                <a:moveTo>
                  <a:pt x="2630811" y="82213"/>
                </a:moveTo>
                <a:lnTo>
                  <a:pt x="2713023" y="82213"/>
                </a:lnTo>
                <a:lnTo>
                  <a:pt x="2713023" y="164426"/>
                </a:lnTo>
                <a:lnTo>
                  <a:pt x="2630811" y="164426"/>
                </a:lnTo>
                <a:close/>
                <a:moveTo>
                  <a:pt x="0" y="164426"/>
                </a:moveTo>
                <a:lnTo>
                  <a:pt x="82213" y="164426"/>
                </a:lnTo>
                <a:lnTo>
                  <a:pt x="82213" y="246638"/>
                </a:lnTo>
                <a:lnTo>
                  <a:pt x="0" y="246638"/>
                </a:lnTo>
                <a:close/>
                <a:moveTo>
                  <a:pt x="164426" y="164426"/>
                </a:moveTo>
                <a:lnTo>
                  <a:pt x="246638" y="164426"/>
                </a:lnTo>
                <a:lnTo>
                  <a:pt x="246638" y="246638"/>
                </a:lnTo>
                <a:lnTo>
                  <a:pt x="164426" y="246638"/>
                </a:lnTo>
                <a:close/>
                <a:moveTo>
                  <a:pt x="246638" y="164426"/>
                </a:moveTo>
                <a:lnTo>
                  <a:pt x="328851" y="164426"/>
                </a:lnTo>
                <a:lnTo>
                  <a:pt x="328851" y="246638"/>
                </a:lnTo>
                <a:lnTo>
                  <a:pt x="246638" y="246638"/>
                </a:lnTo>
                <a:close/>
                <a:moveTo>
                  <a:pt x="328851" y="164426"/>
                </a:moveTo>
                <a:lnTo>
                  <a:pt x="411064" y="164426"/>
                </a:lnTo>
                <a:lnTo>
                  <a:pt x="411064" y="246638"/>
                </a:lnTo>
                <a:lnTo>
                  <a:pt x="328851" y="246638"/>
                </a:lnTo>
                <a:close/>
                <a:moveTo>
                  <a:pt x="493277" y="164426"/>
                </a:moveTo>
                <a:lnTo>
                  <a:pt x="575490" y="164426"/>
                </a:lnTo>
                <a:lnTo>
                  <a:pt x="575490" y="246638"/>
                </a:lnTo>
                <a:lnTo>
                  <a:pt x="493277" y="246638"/>
                </a:lnTo>
                <a:close/>
                <a:moveTo>
                  <a:pt x="739915" y="164426"/>
                </a:moveTo>
                <a:lnTo>
                  <a:pt x="822128" y="164426"/>
                </a:lnTo>
                <a:lnTo>
                  <a:pt x="822128" y="246638"/>
                </a:lnTo>
                <a:lnTo>
                  <a:pt x="739915" y="246638"/>
                </a:lnTo>
                <a:close/>
                <a:moveTo>
                  <a:pt x="822128" y="164426"/>
                </a:moveTo>
                <a:lnTo>
                  <a:pt x="904341" y="164426"/>
                </a:lnTo>
                <a:lnTo>
                  <a:pt x="904341" y="246638"/>
                </a:lnTo>
                <a:lnTo>
                  <a:pt x="822128" y="246638"/>
                </a:lnTo>
                <a:close/>
                <a:moveTo>
                  <a:pt x="1150980" y="164426"/>
                </a:moveTo>
                <a:lnTo>
                  <a:pt x="1233193" y="164426"/>
                </a:lnTo>
                <a:lnTo>
                  <a:pt x="1233193" y="246638"/>
                </a:lnTo>
                <a:lnTo>
                  <a:pt x="1150980" y="246638"/>
                </a:lnTo>
                <a:close/>
                <a:moveTo>
                  <a:pt x="1315405" y="164426"/>
                </a:moveTo>
                <a:lnTo>
                  <a:pt x="1397618" y="164426"/>
                </a:lnTo>
                <a:lnTo>
                  <a:pt x="1397618" y="246638"/>
                </a:lnTo>
                <a:lnTo>
                  <a:pt x="1315405" y="246638"/>
                </a:lnTo>
                <a:close/>
                <a:moveTo>
                  <a:pt x="1644257" y="164426"/>
                </a:moveTo>
                <a:lnTo>
                  <a:pt x="1726469" y="164426"/>
                </a:lnTo>
                <a:lnTo>
                  <a:pt x="1726469" y="246638"/>
                </a:lnTo>
                <a:lnTo>
                  <a:pt x="1644257" y="246638"/>
                </a:lnTo>
                <a:close/>
                <a:moveTo>
                  <a:pt x="1726469" y="164426"/>
                </a:moveTo>
                <a:lnTo>
                  <a:pt x="1808682" y="164426"/>
                </a:lnTo>
                <a:lnTo>
                  <a:pt x="1808682" y="246638"/>
                </a:lnTo>
                <a:lnTo>
                  <a:pt x="1726469" y="246638"/>
                </a:lnTo>
                <a:close/>
                <a:moveTo>
                  <a:pt x="1890895" y="164426"/>
                </a:moveTo>
                <a:lnTo>
                  <a:pt x="1973108" y="164426"/>
                </a:lnTo>
                <a:lnTo>
                  <a:pt x="1973108" y="246638"/>
                </a:lnTo>
                <a:lnTo>
                  <a:pt x="1890895" y="246638"/>
                </a:lnTo>
                <a:close/>
                <a:moveTo>
                  <a:pt x="2137534" y="164426"/>
                </a:moveTo>
                <a:lnTo>
                  <a:pt x="2219747" y="164426"/>
                </a:lnTo>
                <a:lnTo>
                  <a:pt x="2219747" y="246638"/>
                </a:lnTo>
                <a:lnTo>
                  <a:pt x="2137534" y="246638"/>
                </a:lnTo>
                <a:close/>
                <a:moveTo>
                  <a:pt x="2301959" y="164426"/>
                </a:moveTo>
                <a:lnTo>
                  <a:pt x="2384172" y="164426"/>
                </a:lnTo>
                <a:lnTo>
                  <a:pt x="2384172" y="246638"/>
                </a:lnTo>
                <a:lnTo>
                  <a:pt x="2301959" y="246638"/>
                </a:lnTo>
                <a:close/>
                <a:moveTo>
                  <a:pt x="2384172" y="164426"/>
                </a:moveTo>
                <a:lnTo>
                  <a:pt x="2466385" y="164426"/>
                </a:lnTo>
                <a:lnTo>
                  <a:pt x="2466385" y="246638"/>
                </a:lnTo>
                <a:lnTo>
                  <a:pt x="2384172" y="246638"/>
                </a:lnTo>
                <a:close/>
                <a:moveTo>
                  <a:pt x="2466385" y="164426"/>
                </a:moveTo>
                <a:lnTo>
                  <a:pt x="2548598" y="164426"/>
                </a:lnTo>
                <a:lnTo>
                  <a:pt x="2548598" y="246638"/>
                </a:lnTo>
                <a:lnTo>
                  <a:pt x="2466385" y="246638"/>
                </a:lnTo>
                <a:close/>
                <a:moveTo>
                  <a:pt x="2630811" y="164426"/>
                </a:moveTo>
                <a:lnTo>
                  <a:pt x="2713023" y="164426"/>
                </a:lnTo>
                <a:lnTo>
                  <a:pt x="2713023" y="246638"/>
                </a:lnTo>
                <a:lnTo>
                  <a:pt x="2630811" y="246638"/>
                </a:lnTo>
                <a:close/>
                <a:moveTo>
                  <a:pt x="0" y="246638"/>
                </a:moveTo>
                <a:lnTo>
                  <a:pt x="82213" y="246638"/>
                </a:lnTo>
                <a:lnTo>
                  <a:pt x="82213" y="328851"/>
                </a:lnTo>
                <a:lnTo>
                  <a:pt x="0" y="328851"/>
                </a:lnTo>
                <a:close/>
                <a:moveTo>
                  <a:pt x="164426" y="246638"/>
                </a:moveTo>
                <a:lnTo>
                  <a:pt x="246638" y="246638"/>
                </a:lnTo>
                <a:lnTo>
                  <a:pt x="246638" y="328851"/>
                </a:lnTo>
                <a:lnTo>
                  <a:pt x="164426" y="328851"/>
                </a:lnTo>
                <a:close/>
                <a:moveTo>
                  <a:pt x="246638" y="246638"/>
                </a:moveTo>
                <a:lnTo>
                  <a:pt x="328851" y="246638"/>
                </a:lnTo>
                <a:lnTo>
                  <a:pt x="328851" y="328851"/>
                </a:lnTo>
                <a:lnTo>
                  <a:pt x="246638" y="328851"/>
                </a:lnTo>
                <a:close/>
                <a:moveTo>
                  <a:pt x="328851" y="246638"/>
                </a:moveTo>
                <a:lnTo>
                  <a:pt x="411064" y="246638"/>
                </a:lnTo>
                <a:lnTo>
                  <a:pt x="411064" y="328851"/>
                </a:lnTo>
                <a:lnTo>
                  <a:pt x="328851" y="328851"/>
                </a:lnTo>
                <a:close/>
                <a:moveTo>
                  <a:pt x="493277" y="246638"/>
                </a:moveTo>
                <a:lnTo>
                  <a:pt x="575490" y="246638"/>
                </a:lnTo>
                <a:lnTo>
                  <a:pt x="575490" y="328851"/>
                </a:lnTo>
                <a:lnTo>
                  <a:pt x="493277" y="328851"/>
                </a:lnTo>
                <a:close/>
                <a:moveTo>
                  <a:pt x="822128" y="246638"/>
                </a:moveTo>
                <a:lnTo>
                  <a:pt x="904341" y="246638"/>
                </a:lnTo>
                <a:lnTo>
                  <a:pt x="904341" y="328851"/>
                </a:lnTo>
                <a:lnTo>
                  <a:pt x="822128" y="328851"/>
                </a:lnTo>
                <a:close/>
                <a:moveTo>
                  <a:pt x="1150980" y="246638"/>
                </a:moveTo>
                <a:lnTo>
                  <a:pt x="1233193" y="246638"/>
                </a:lnTo>
                <a:lnTo>
                  <a:pt x="1233193" y="328851"/>
                </a:lnTo>
                <a:lnTo>
                  <a:pt x="1150980" y="328851"/>
                </a:lnTo>
                <a:close/>
                <a:moveTo>
                  <a:pt x="1233193" y="246638"/>
                </a:moveTo>
                <a:lnTo>
                  <a:pt x="1315405" y="246638"/>
                </a:lnTo>
                <a:lnTo>
                  <a:pt x="1315405" y="328851"/>
                </a:lnTo>
                <a:lnTo>
                  <a:pt x="1233193" y="328851"/>
                </a:lnTo>
                <a:close/>
                <a:moveTo>
                  <a:pt x="1479831" y="246638"/>
                </a:moveTo>
                <a:lnTo>
                  <a:pt x="1562044" y="246638"/>
                </a:lnTo>
                <a:lnTo>
                  <a:pt x="1562044" y="328851"/>
                </a:lnTo>
                <a:lnTo>
                  <a:pt x="1479831" y="328851"/>
                </a:lnTo>
                <a:close/>
                <a:moveTo>
                  <a:pt x="1726469" y="246638"/>
                </a:moveTo>
                <a:lnTo>
                  <a:pt x="1808682" y="246638"/>
                </a:lnTo>
                <a:lnTo>
                  <a:pt x="1808682" y="328851"/>
                </a:lnTo>
                <a:lnTo>
                  <a:pt x="1726469" y="328851"/>
                </a:lnTo>
                <a:close/>
                <a:moveTo>
                  <a:pt x="1808682" y="246638"/>
                </a:moveTo>
                <a:lnTo>
                  <a:pt x="1890895" y="246638"/>
                </a:lnTo>
                <a:lnTo>
                  <a:pt x="1890895" y="328851"/>
                </a:lnTo>
                <a:lnTo>
                  <a:pt x="1808682" y="328851"/>
                </a:lnTo>
                <a:close/>
                <a:moveTo>
                  <a:pt x="1890895" y="246638"/>
                </a:moveTo>
                <a:lnTo>
                  <a:pt x="1973108" y="246638"/>
                </a:lnTo>
                <a:lnTo>
                  <a:pt x="1973108" y="328851"/>
                </a:lnTo>
                <a:lnTo>
                  <a:pt x="1890895" y="328851"/>
                </a:lnTo>
                <a:close/>
                <a:moveTo>
                  <a:pt x="1973108" y="246638"/>
                </a:moveTo>
                <a:lnTo>
                  <a:pt x="2055321" y="246638"/>
                </a:lnTo>
                <a:lnTo>
                  <a:pt x="2055321" y="328851"/>
                </a:lnTo>
                <a:lnTo>
                  <a:pt x="1973108" y="328851"/>
                </a:lnTo>
                <a:close/>
                <a:moveTo>
                  <a:pt x="2137534" y="246638"/>
                </a:moveTo>
                <a:lnTo>
                  <a:pt x="2219747" y="246638"/>
                </a:lnTo>
                <a:lnTo>
                  <a:pt x="2219747" y="328851"/>
                </a:lnTo>
                <a:lnTo>
                  <a:pt x="2137534" y="328851"/>
                </a:lnTo>
                <a:close/>
                <a:moveTo>
                  <a:pt x="2301959" y="246638"/>
                </a:moveTo>
                <a:lnTo>
                  <a:pt x="2384172" y="246638"/>
                </a:lnTo>
                <a:lnTo>
                  <a:pt x="2384172" y="328851"/>
                </a:lnTo>
                <a:lnTo>
                  <a:pt x="2301959" y="328851"/>
                </a:lnTo>
                <a:close/>
                <a:moveTo>
                  <a:pt x="2384172" y="246638"/>
                </a:moveTo>
                <a:lnTo>
                  <a:pt x="2466385" y="246638"/>
                </a:lnTo>
                <a:lnTo>
                  <a:pt x="2466385" y="328851"/>
                </a:lnTo>
                <a:lnTo>
                  <a:pt x="2384172" y="328851"/>
                </a:lnTo>
                <a:close/>
                <a:moveTo>
                  <a:pt x="2466385" y="246638"/>
                </a:moveTo>
                <a:lnTo>
                  <a:pt x="2548598" y="246638"/>
                </a:lnTo>
                <a:lnTo>
                  <a:pt x="2548598" y="328851"/>
                </a:lnTo>
                <a:lnTo>
                  <a:pt x="2466385" y="328851"/>
                </a:lnTo>
                <a:close/>
                <a:moveTo>
                  <a:pt x="2630811" y="246638"/>
                </a:moveTo>
                <a:lnTo>
                  <a:pt x="2713023" y="246638"/>
                </a:lnTo>
                <a:lnTo>
                  <a:pt x="2713023" y="328851"/>
                </a:lnTo>
                <a:lnTo>
                  <a:pt x="2630811" y="328851"/>
                </a:lnTo>
                <a:close/>
                <a:moveTo>
                  <a:pt x="0" y="328851"/>
                </a:moveTo>
                <a:lnTo>
                  <a:pt x="82213" y="328851"/>
                </a:lnTo>
                <a:lnTo>
                  <a:pt x="82213" y="411064"/>
                </a:lnTo>
                <a:lnTo>
                  <a:pt x="0" y="411064"/>
                </a:lnTo>
                <a:close/>
                <a:moveTo>
                  <a:pt x="164426" y="328851"/>
                </a:moveTo>
                <a:lnTo>
                  <a:pt x="246638" y="328851"/>
                </a:lnTo>
                <a:lnTo>
                  <a:pt x="246638" y="411064"/>
                </a:lnTo>
                <a:lnTo>
                  <a:pt x="164426" y="411064"/>
                </a:lnTo>
                <a:close/>
                <a:moveTo>
                  <a:pt x="246638" y="328851"/>
                </a:moveTo>
                <a:lnTo>
                  <a:pt x="328851" y="328851"/>
                </a:lnTo>
                <a:lnTo>
                  <a:pt x="328851" y="411064"/>
                </a:lnTo>
                <a:lnTo>
                  <a:pt x="246638" y="411064"/>
                </a:lnTo>
                <a:close/>
                <a:moveTo>
                  <a:pt x="328851" y="328851"/>
                </a:moveTo>
                <a:lnTo>
                  <a:pt x="411064" y="328851"/>
                </a:lnTo>
                <a:lnTo>
                  <a:pt x="411064" y="411064"/>
                </a:lnTo>
                <a:lnTo>
                  <a:pt x="328851" y="411064"/>
                </a:lnTo>
                <a:close/>
                <a:moveTo>
                  <a:pt x="493277" y="328851"/>
                </a:moveTo>
                <a:lnTo>
                  <a:pt x="575490" y="328851"/>
                </a:lnTo>
                <a:lnTo>
                  <a:pt x="575490" y="411064"/>
                </a:lnTo>
                <a:lnTo>
                  <a:pt x="493277" y="411064"/>
                </a:lnTo>
                <a:close/>
                <a:moveTo>
                  <a:pt x="657703" y="328851"/>
                </a:moveTo>
                <a:lnTo>
                  <a:pt x="739915" y="328851"/>
                </a:lnTo>
                <a:lnTo>
                  <a:pt x="739915" y="411064"/>
                </a:lnTo>
                <a:lnTo>
                  <a:pt x="657703" y="411064"/>
                </a:lnTo>
                <a:close/>
                <a:moveTo>
                  <a:pt x="822128" y="328851"/>
                </a:moveTo>
                <a:lnTo>
                  <a:pt x="904341" y="328851"/>
                </a:lnTo>
                <a:lnTo>
                  <a:pt x="904341" y="411064"/>
                </a:lnTo>
                <a:lnTo>
                  <a:pt x="822128" y="411064"/>
                </a:lnTo>
                <a:close/>
                <a:moveTo>
                  <a:pt x="904341" y="328851"/>
                </a:moveTo>
                <a:lnTo>
                  <a:pt x="986554" y="328851"/>
                </a:lnTo>
                <a:lnTo>
                  <a:pt x="986554" y="411064"/>
                </a:lnTo>
                <a:lnTo>
                  <a:pt x="904341" y="411064"/>
                </a:lnTo>
                <a:close/>
                <a:moveTo>
                  <a:pt x="986554" y="328851"/>
                </a:moveTo>
                <a:lnTo>
                  <a:pt x="1068767" y="328851"/>
                </a:lnTo>
                <a:lnTo>
                  <a:pt x="1068767" y="411064"/>
                </a:lnTo>
                <a:lnTo>
                  <a:pt x="986554" y="411064"/>
                </a:lnTo>
                <a:close/>
                <a:moveTo>
                  <a:pt x="1644257" y="328851"/>
                </a:moveTo>
                <a:lnTo>
                  <a:pt x="1726469" y="328851"/>
                </a:lnTo>
                <a:lnTo>
                  <a:pt x="1726469" y="411064"/>
                </a:lnTo>
                <a:lnTo>
                  <a:pt x="1644257" y="411064"/>
                </a:lnTo>
                <a:close/>
                <a:moveTo>
                  <a:pt x="1726469" y="328851"/>
                </a:moveTo>
                <a:lnTo>
                  <a:pt x="1808682" y="328851"/>
                </a:lnTo>
                <a:lnTo>
                  <a:pt x="1808682" y="411064"/>
                </a:lnTo>
                <a:lnTo>
                  <a:pt x="1726469" y="411064"/>
                </a:lnTo>
                <a:close/>
                <a:moveTo>
                  <a:pt x="1808682" y="328851"/>
                </a:moveTo>
                <a:lnTo>
                  <a:pt x="1890895" y="328851"/>
                </a:lnTo>
                <a:lnTo>
                  <a:pt x="1890895" y="411064"/>
                </a:lnTo>
                <a:lnTo>
                  <a:pt x="1808682" y="411064"/>
                </a:lnTo>
                <a:close/>
                <a:moveTo>
                  <a:pt x="1890895" y="328851"/>
                </a:moveTo>
                <a:lnTo>
                  <a:pt x="1973108" y="328851"/>
                </a:lnTo>
                <a:lnTo>
                  <a:pt x="1973108" y="411064"/>
                </a:lnTo>
                <a:lnTo>
                  <a:pt x="1890895" y="411064"/>
                </a:lnTo>
                <a:close/>
                <a:moveTo>
                  <a:pt x="2137534" y="328851"/>
                </a:moveTo>
                <a:lnTo>
                  <a:pt x="2219747" y="328851"/>
                </a:lnTo>
                <a:lnTo>
                  <a:pt x="2219747" y="411064"/>
                </a:lnTo>
                <a:lnTo>
                  <a:pt x="2137534" y="411064"/>
                </a:lnTo>
                <a:close/>
                <a:moveTo>
                  <a:pt x="2301959" y="328851"/>
                </a:moveTo>
                <a:lnTo>
                  <a:pt x="2384172" y="328851"/>
                </a:lnTo>
                <a:lnTo>
                  <a:pt x="2384172" y="411064"/>
                </a:lnTo>
                <a:lnTo>
                  <a:pt x="2301959" y="411064"/>
                </a:lnTo>
                <a:close/>
                <a:moveTo>
                  <a:pt x="2384172" y="328851"/>
                </a:moveTo>
                <a:lnTo>
                  <a:pt x="2466385" y="328851"/>
                </a:lnTo>
                <a:lnTo>
                  <a:pt x="2466385" y="411064"/>
                </a:lnTo>
                <a:lnTo>
                  <a:pt x="2384172" y="411064"/>
                </a:lnTo>
                <a:close/>
                <a:moveTo>
                  <a:pt x="2466385" y="328851"/>
                </a:moveTo>
                <a:lnTo>
                  <a:pt x="2548598" y="328851"/>
                </a:lnTo>
                <a:lnTo>
                  <a:pt x="2548598" y="411064"/>
                </a:lnTo>
                <a:lnTo>
                  <a:pt x="2466385" y="411064"/>
                </a:lnTo>
                <a:close/>
                <a:moveTo>
                  <a:pt x="2630811" y="328851"/>
                </a:moveTo>
                <a:lnTo>
                  <a:pt x="2713023" y="328851"/>
                </a:lnTo>
                <a:lnTo>
                  <a:pt x="2713023" y="411064"/>
                </a:lnTo>
                <a:lnTo>
                  <a:pt x="2630811" y="411064"/>
                </a:lnTo>
                <a:close/>
                <a:moveTo>
                  <a:pt x="0" y="411064"/>
                </a:moveTo>
                <a:lnTo>
                  <a:pt x="82213" y="411064"/>
                </a:lnTo>
                <a:lnTo>
                  <a:pt x="82213" y="493277"/>
                </a:lnTo>
                <a:lnTo>
                  <a:pt x="0" y="493277"/>
                </a:lnTo>
                <a:close/>
                <a:moveTo>
                  <a:pt x="493277" y="411064"/>
                </a:moveTo>
                <a:lnTo>
                  <a:pt x="575490" y="411064"/>
                </a:lnTo>
                <a:lnTo>
                  <a:pt x="575490" y="493277"/>
                </a:lnTo>
                <a:lnTo>
                  <a:pt x="493277" y="493277"/>
                </a:lnTo>
                <a:close/>
                <a:moveTo>
                  <a:pt x="657703" y="411064"/>
                </a:moveTo>
                <a:lnTo>
                  <a:pt x="739915" y="411064"/>
                </a:lnTo>
                <a:lnTo>
                  <a:pt x="739915" y="493277"/>
                </a:lnTo>
                <a:lnTo>
                  <a:pt x="657703" y="493277"/>
                </a:lnTo>
                <a:close/>
                <a:moveTo>
                  <a:pt x="986554" y="411064"/>
                </a:moveTo>
                <a:lnTo>
                  <a:pt x="1068767" y="411064"/>
                </a:lnTo>
                <a:lnTo>
                  <a:pt x="1068767" y="493277"/>
                </a:lnTo>
                <a:lnTo>
                  <a:pt x="986554" y="493277"/>
                </a:lnTo>
                <a:close/>
                <a:moveTo>
                  <a:pt x="1562044" y="411064"/>
                </a:moveTo>
                <a:lnTo>
                  <a:pt x="1644257" y="411064"/>
                </a:lnTo>
                <a:lnTo>
                  <a:pt x="1644257" y="493277"/>
                </a:lnTo>
                <a:lnTo>
                  <a:pt x="1562044" y="493277"/>
                </a:lnTo>
                <a:close/>
                <a:moveTo>
                  <a:pt x="1726469" y="411064"/>
                </a:moveTo>
                <a:lnTo>
                  <a:pt x="1808682" y="411064"/>
                </a:lnTo>
                <a:lnTo>
                  <a:pt x="1808682" y="493277"/>
                </a:lnTo>
                <a:lnTo>
                  <a:pt x="1726469" y="493277"/>
                </a:lnTo>
                <a:close/>
                <a:moveTo>
                  <a:pt x="1808682" y="411064"/>
                </a:moveTo>
                <a:lnTo>
                  <a:pt x="1890895" y="411064"/>
                </a:lnTo>
                <a:lnTo>
                  <a:pt x="1890895" y="493277"/>
                </a:lnTo>
                <a:lnTo>
                  <a:pt x="1808682" y="493277"/>
                </a:lnTo>
                <a:close/>
                <a:moveTo>
                  <a:pt x="2137534" y="411064"/>
                </a:moveTo>
                <a:lnTo>
                  <a:pt x="2219747" y="411064"/>
                </a:lnTo>
                <a:lnTo>
                  <a:pt x="2219747" y="493277"/>
                </a:lnTo>
                <a:lnTo>
                  <a:pt x="2137534" y="493277"/>
                </a:lnTo>
                <a:close/>
                <a:moveTo>
                  <a:pt x="2630811" y="411064"/>
                </a:moveTo>
                <a:lnTo>
                  <a:pt x="2713023" y="411064"/>
                </a:lnTo>
                <a:lnTo>
                  <a:pt x="2713023" y="493277"/>
                </a:lnTo>
                <a:lnTo>
                  <a:pt x="2630811" y="493277"/>
                </a:lnTo>
                <a:close/>
                <a:moveTo>
                  <a:pt x="0" y="493277"/>
                </a:moveTo>
                <a:lnTo>
                  <a:pt x="82213" y="493277"/>
                </a:lnTo>
                <a:lnTo>
                  <a:pt x="82213" y="575490"/>
                </a:lnTo>
                <a:lnTo>
                  <a:pt x="0" y="575490"/>
                </a:lnTo>
                <a:close/>
                <a:moveTo>
                  <a:pt x="82213" y="493277"/>
                </a:moveTo>
                <a:lnTo>
                  <a:pt x="164426" y="493277"/>
                </a:lnTo>
                <a:lnTo>
                  <a:pt x="164426" y="575490"/>
                </a:lnTo>
                <a:lnTo>
                  <a:pt x="82213" y="575490"/>
                </a:lnTo>
                <a:close/>
                <a:moveTo>
                  <a:pt x="164426" y="493277"/>
                </a:moveTo>
                <a:lnTo>
                  <a:pt x="246638" y="493277"/>
                </a:lnTo>
                <a:lnTo>
                  <a:pt x="246638" y="575490"/>
                </a:lnTo>
                <a:lnTo>
                  <a:pt x="164426" y="575490"/>
                </a:lnTo>
                <a:close/>
                <a:moveTo>
                  <a:pt x="246638" y="493277"/>
                </a:moveTo>
                <a:lnTo>
                  <a:pt x="328851" y="493277"/>
                </a:lnTo>
                <a:lnTo>
                  <a:pt x="328851" y="575490"/>
                </a:lnTo>
                <a:lnTo>
                  <a:pt x="246638" y="575490"/>
                </a:lnTo>
                <a:close/>
                <a:moveTo>
                  <a:pt x="328851" y="493277"/>
                </a:moveTo>
                <a:lnTo>
                  <a:pt x="411064" y="493277"/>
                </a:lnTo>
                <a:lnTo>
                  <a:pt x="411064" y="575490"/>
                </a:lnTo>
                <a:lnTo>
                  <a:pt x="328851" y="575490"/>
                </a:lnTo>
                <a:close/>
                <a:moveTo>
                  <a:pt x="411064" y="493277"/>
                </a:moveTo>
                <a:lnTo>
                  <a:pt x="493277" y="493277"/>
                </a:lnTo>
                <a:lnTo>
                  <a:pt x="493277" y="575490"/>
                </a:lnTo>
                <a:lnTo>
                  <a:pt x="411064" y="575490"/>
                </a:lnTo>
                <a:close/>
                <a:moveTo>
                  <a:pt x="493277" y="493277"/>
                </a:moveTo>
                <a:lnTo>
                  <a:pt x="575490" y="493277"/>
                </a:lnTo>
                <a:lnTo>
                  <a:pt x="575490" y="575490"/>
                </a:lnTo>
                <a:lnTo>
                  <a:pt x="493277" y="575490"/>
                </a:lnTo>
                <a:close/>
                <a:moveTo>
                  <a:pt x="657703" y="493277"/>
                </a:moveTo>
                <a:lnTo>
                  <a:pt x="739915" y="493277"/>
                </a:lnTo>
                <a:lnTo>
                  <a:pt x="739915" y="575490"/>
                </a:lnTo>
                <a:lnTo>
                  <a:pt x="657703" y="575490"/>
                </a:lnTo>
                <a:close/>
                <a:moveTo>
                  <a:pt x="822128" y="493277"/>
                </a:moveTo>
                <a:lnTo>
                  <a:pt x="904341" y="493277"/>
                </a:lnTo>
                <a:lnTo>
                  <a:pt x="904341" y="575490"/>
                </a:lnTo>
                <a:lnTo>
                  <a:pt x="822128" y="575490"/>
                </a:lnTo>
                <a:close/>
                <a:moveTo>
                  <a:pt x="986554" y="493277"/>
                </a:moveTo>
                <a:lnTo>
                  <a:pt x="1068767" y="493277"/>
                </a:lnTo>
                <a:lnTo>
                  <a:pt x="1068767" y="575490"/>
                </a:lnTo>
                <a:lnTo>
                  <a:pt x="986554" y="575490"/>
                </a:lnTo>
                <a:close/>
                <a:moveTo>
                  <a:pt x="1150980" y="493277"/>
                </a:moveTo>
                <a:lnTo>
                  <a:pt x="1233193" y="493277"/>
                </a:lnTo>
                <a:lnTo>
                  <a:pt x="1233193" y="575490"/>
                </a:lnTo>
                <a:lnTo>
                  <a:pt x="1150980" y="575490"/>
                </a:lnTo>
                <a:close/>
                <a:moveTo>
                  <a:pt x="1315405" y="493277"/>
                </a:moveTo>
                <a:lnTo>
                  <a:pt x="1397618" y="493277"/>
                </a:lnTo>
                <a:lnTo>
                  <a:pt x="1397618" y="575490"/>
                </a:lnTo>
                <a:lnTo>
                  <a:pt x="1315405" y="575490"/>
                </a:lnTo>
                <a:close/>
                <a:moveTo>
                  <a:pt x="1479831" y="493277"/>
                </a:moveTo>
                <a:lnTo>
                  <a:pt x="1562044" y="493277"/>
                </a:lnTo>
                <a:lnTo>
                  <a:pt x="1562044" y="575490"/>
                </a:lnTo>
                <a:lnTo>
                  <a:pt x="1479831" y="575490"/>
                </a:lnTo>
                <a:close/>
                <a:moveTo>
                  <a:pt x="1644257" y="493277"/>
                </a:moveTo>
                <a:lnTo>
                  <a:pt x="1726469" y="493277"/>
                </a:lnTo>
                <a:lnTo>
                  <a:pt x="1726469" y="575490"/>
                </a:lnTo>
                <a:lnTo>
                  <a:pt x="1644257" y="575490"/>
                </a:lnTo>
                <a:close/>
                <a:moveTo>
                  <a:pt x="1808682" y="493277"/>
                </a:moveTo>
                <a:lnTo>
                  <a:pt x="1890895" y="493277"/>
                </a:lnTo>
                <a:lnTo>
                  <a:pt x="1890895" y="575490"/>
                </a:lnTo>
                <a:lnTo>
                  <a:pt x="1808682" y="575490"/>
                </a:lnTo>
                <a:close/>
                <a:moveTo>
                  <a:pt x="1973108" y="493277"/>
                </a:moveTo>
                <a:lnTo>
                  <a:pt x="2055321" y="493277"/>
                </a:lnTo>
                <a:lnTo>
                  <a:pt x="2055321" y="575490"/>
                </a:lnTo>
                <a:lnTo>
                  <a:pt x="1973108" y="575490"/>
                </a:lnTo>
                <a:close/>
                <a:moveTo>
                  <a:pt x="2137534" y="493277"/>
                </a:moveTo>
                <a:lnTo>
                  <a:pt x="2219747" y="493277"/>
                </a:lnTo>
                <a:lnTo>
                  <a:pt x="2219747" y="575490"/>
                </a:lnTo>
                <a:lnTo>
                  <a:pt x="2137534" y="575490"/>
                </a:lnTo>
                <a:close/>
                <a:moveTo>
                  <a:pt x="2219747" y="493277"/>
                </a:moveTo>
                <a:lnTo>
                  <a:pt x="2301959" y="493277"/>
                </a:lnTo>
                <a:lnTo>
                  <a:pt x="2301959" y="575490"/>
                </a:lnTo>
                <a:lnTo>
                  <a:pt x="2219747" y="575490"/>
                </a:lnTo>
                <a:close/>
                <a:moveTo>
                  <a:pt x="2301959" y="493277"/>
                </a:moveTo>
                <a:lnTo>
                  <a:pt x="2384172" y="493277"/>
                </a:lnTo>
                <a:lnTo>
                  <a:pt x="2384172" y="575490"/>
                </a:lnTo>
                <a:lnTo>
                  <a:pt x="2301959" y="575490"/>
                </a:lnTo>
                <a:close/>
                <a:moveTo>
                  <a:pt x="2384172" y="493277"/>
                </a:moveTo>
                <a:lnTo>
                  <a:pt x="2466385" y="493277"/>
                </a:lnTo>
                <a:lnTo>
                  <a:pt x="2466385" y="575490"/>
                </a:lnTo>
                <a:lnTo>
                  <a:pt x="2384172" y="575490"/>
                </a:lnTo>
                <a:close/>
                <a:moveTo>
                  <a:pt x="2466385" y="493277"/>
                </a:moveTo>
                <a:lnTo>
                  <a:pt x="2548598" y="493277"/>
                </a:lnTo>
                <a:lnTo>
                  <a:pt x="2548598" y="575490"/>
                </a:lnTo>
                <a:lnTo>
                  <a:pt x="2466385" y="575490"/>
                </a:lnTo>
                <a:close/>
                <a:moveTo>
                  <a:pt x="2548598" y="493277"/>
                </a:moveTo>
                <a:lnTo>
                  <a:pt x="2630811" y="493277"/>
                </a:lnTo>
                <a:lnTo>
                  <a:pt x="2630811" y="575490"/>
                </a:lnTo>
                <a:lnTo>
                  <a:pt x="2548598" y="575490"/>
                </a:lnTo>
                <a:close/>
                <a:moveTo>
                  <a:pt x="2630811" y="493277"/>
                </a:moveTo>
                <a:lnTo>
                  <a:pt x="2713023" y="493277"/>
                </a:lnTo>
                <a:lnTo>
                  <a:pt x="2713023" y="575490"/>
                </a:lnTo>
                <a:lnTo>
                  <a:pt x="2630811" y="575490"/>
                </a:lnTo>
                <a:close/>
                <a:moveTo>
                  <a:pt x="739915" y="575490"/>
                </a:moveTo>
                <a:lnTo>
                  <a:pt x="822128" y="575490"/>
                </a:lnTo>
                <a:lnTo>
                  <a:pt x="822128" y="657703"/>
                </a:lnTo>
                <a:lnTo>
                  <a:pt x="739915" y="657703"/>
                </a:lnTo>
                <a:close/>
                <a:moveTo>
                  <a:pt x="822128" y="575490"/>
                </a:moveTo>
                <a:lnTo>
                  <a:pt x="904341" y="575490"/>
                </a:lnTo>
                <a:lnTo>
                  <a:pt x="904341" y="657703"/>
                </a:lnTo>
                <a:lnTo>
                  <a:pt x="822128" y="657703"/>
                </a:lnTo>
                <a:close/>
                <a:moveTo>
                  <a:pt x="986554" y="575490"/>
                </a:moveTo>
                <a:lnTo>
                  <a:pt x="1068767" y="575490"/>
                </a:lnTo>
                <a:lnTo>
                  <a:pt x="1068767" y="657703"/>
                </a:lnTo>
                <a:lnTo>
                  <a:pt x="986554" y="657703"/>
                </a:lnTo>
                <a:close/>
                <a:moveTo>
                  <a:pt x="1150980" y="575490"/>
                </a:moveTo>
                <a:lnTo>
                  <a:pt x="1233193" y="575490"/>
                </a:lnTo>
                <a:lnTo>
                  <a:pt x="1233193" y="657703"/>
                </a:lnTo>
                <a:lnTo>
                  <a:pt x="1150980" y="657703"/>
                </a:lnTo>
                <a:close/>
                <a:moveTo>
                  <a:pt x="1233193" y="575490"/>
                </a:moveTo>
                <a:lnTo>
                  <a:pt x="1315405" y="575490"/>
                </a:lnTo>
                <a:lnTo>
                  <a:pt x="1315405" y="657703"/>
                </a:lnTo>
                <a:lnTo>
                  <a:pt x="1233193" y="657703"/>
                </a:lnTo>
                <a:close/>
                <a:moveTo>
                  <a:pt x="1315405" y="575490"/>
                </a:moveTo>
                <a:lnTo>
                  <a:pt x="1397618" y="575490"/>
                </a:lnTo>
                <a:lnTo>
                  <a:pt x="1397618" y="657703"/>
                </a:lnTo>
                <a:lnTo>
                  <a:pt x="1315405" y="657703"/>
                </a:lnTo>
                <a:close/>
                <a:moveTo>
                  <a:pt x="1562044" y="575490"/>
                </a:moveTo>
                <a:lnTo>
                  <a:pt x="1644257" y="575490"/>
                </a:lnTo>
                <a:lnTo>
                  <a:pt x="1644257" y="657703"/>
                </a:lnTo>
                <a:lnTo>
                  <a:pt x="1562044" y="657703"/>
                </a:lnTo>
                <a:close/>
                <a:moveTo>
                  <a:pt x="1644257" y="575490"/>
                </a:moveTo>
                <a:lnTo>
                  <a:pt x="1726469" y="575490"/>
                </a:lnTo>
                <a:lnTo>
                  <a:pt x="1726469" y="657703"/>
                </a:lnTo>
                <a:lnTo>
                  <a:pt x="1644257" y="657703"/>
                </a:lnTo>
                <a:close/>
                <a:moveTo>
                  <a:pt x="1726469" y="575490"/>
                </a:moveTo>
                <a:lnTo>
                  <a:pt x="1808682" y="575490"/>
                </a:lnTo>
                <a:lnTo>
                  <a:pt x="1808682" y="657703"/>
                </a:lnTo>
                <a:lnTo>
                  <a:pt x="1726469" y="657703"/>
                </a:lnTo>
                <a:close/>
                <a:moveTo>
                  <a:pt x="82213" y="657703"/>
                </a:moveTo>
                <a:lnTo>
                  <a:pt x="164426" y="657703"/>
                </a:lnTo>
                <a:lnTo>
                  <a:pt x="164426" y="739915"/>
                </a:lnTo>
                <a:lnTo>
                  <a:pt x="82213" y="739915"/>
                </a:lnTo>
                <a:close/>
                <a:moveTo>
                  <a:pt x="164426" y="657703"/>
                </a:moveTo>
                <a:lnTo>
                  <a:pt x="246638" y="657703"/>
                </a:lnTo>
                <a:lnTo>
                  <a:pt x="246638" y="739915"/>
                </a:lnTo>
                <a:lnTo>
                  <a:pt x="164426" y="739915"/>
                </a:lnTo>
                <a:close/>
                <a:moveTo>
                  <a:pt x="246638" y="657703"/>
                </a:moveTo>
                <a:lnTo>
                  <a:pt x="328851" y="657703"/>
                </a:lnTo>
                <a:lnTo>
                  <a:pt x="328851" y="739915"/>
                </a:lnTo>
                <a:lnTo>
                  <a:pt x="246638" y="739915"/>
                </a:lnTo>
                <a:close/>
                <a:moveTo>
                  <a:pt x="328851" y="657703"/>
                </a:moveTo>
                <a:lnTo>
                  <a:pt x="411064" y="657703"/>
                </a:lnTo>
                <a:lnTo>
                  <a:pt x="411064" y="739915"/>
                </a:lnTo>
                <a:lnTo>
                  <a:pt x="328851" y="739915"/>
                </a:lnTo>
                <a:close/>
                <a:moveTo>
                  <a:pt x="411064" y="657703"/>
                </a:moveTo>
                <a:lnTo>
                  <a:pt x="493277" y="657703"/>
                </a:lnTo>
                <a:lnTo>
                  <a:pt x="493277" y="739915"/>
                </a:lnTo>
                <a:lnTo>
                  <a:pt x="411064" y="739915"/>
                </a:lnTo>
                <a:close/>
                <a:moveTo>
                  <a:pt x="493277" y="657703"/>
                </a:moveTo>
                <a:lnTo>
                  <a:pt x="575490" y="657703"/>
                </a:lnTo>
                <a:lnTo>
                  <a:pt x="575490" y="739915"/>
                </a:lnTo>
                <a:lnTo>
                  <a:pt x="493277" y="739915"/>
                </a:lnTo>
                <a:close/>
                <a:moveTo>
                  <a:pt x="575490" y="657703"/>
                </a:moveTo>
                <a:lnTo>
                  <a:pt x="657703" y="657703"/>
                </a:lnTo>
                <a:lnTo>
                  <a:pt x="657703" y="739915"/>
                </a:lnTo>
                <a:lnTo>
                  <a:pt x="575490" y="739915"/>
                </a:lnTo>
                <a:close/>
                <a:moveTo>
                  <a:pt x="904341" y="657703"/>
                </a:moveTo>
                <a:lnTo>
                  <a:pt x="986554" y="657703"/>
                </a:lnTo>
                <a:lnTo>
                  <a:pt x="986554" y="739915"/>
                </a:lnTo>
                <a:lnTo>
                  <a:pt x="904341" y="739915"/>
                </a:lnTo>
                <a:close/>
                <a:moveTo>
                  <a:pt x="1150980" y="657703"/>
                </a:moveTo>
                <a:lnTo>
                  <a:pt x="1233193" y="657703"/>
                </a:lnTo>
                <a:lnTo>
                  <a:pt x="1233193" y="739915"/>
                </a:lnTo>
                <a:lnTo>
                  <a:pt x="1150980" y="739915"/>
                </a:lnTo>
                <a:close/>
                <a:moveTo>
                  <a:pt x="1233193" y="657703"/>
                </a:moveTo>
                <a:lnTo>
                  <a:pt x="1315405" y="657703"/>
                </a:lnTo>
                <a:lnTo>
                  <a:pt x="1315405" y="739915"/>
                </a:lnTo>
                <a:lnTo>
                  <a:pt x="1233193" y="739915"/>
                </a:lnTo>
                <a:close/>
                <a:moveTo>
                  <a:pt x="1397618" y="657703"/>
                </a:moveTo>
                <a:lnTo>
                  <a:pt x="1479831" y="657703"/>
                </a:lnTo>
                <a:lnTo>
                  <a:pt x="1479831" y="739915"/>
                </a:lnTo>
                <a:lnTo>
                  <a:pt x="1397618" y="739915"/>
                </a:lnTo>
                <a:close/>
                <a:moveTo>
                  <a:pt x="1479831" y="657703"/>
                </a:moveTo>
                <a:lnTo>
                  <a:pt x="1562044" y="657703"/>
                </a:lnTo>
                <a:lnTo>
                  <a:pt x="1562044" y="739915"/>
                </a:lnTo>
                <a:lnTo>
                  <a:pt x="1479831" y="739915"/>
                </a:lnTo>
                <a:close/>
                <a:moveTo>
                  <a:pt x="1562044" y="657703"/>
                </a:moveTo>
                <a:lnTo>
                  <a:pt x="1644257" y="657703"/>
                </a:lnTo>
                <a:lnTo>
                  <a:pt x="1644257" y="739915"/>
                </a:lnTo>
                <a:lnTo>
                  <a:pt x="1562044" y="739915"/>
                </a:lnTo>
                <a:close/>
                <a:moveTo>
                  <a:pt x="1808682" y="657703"/>
                </a:moveTo>
                <a:lnTo>
                  <a:pt x="1890895" y="657703"/>
                </a:lnTo>
                <a:lnTo>
                  <a:pt x="1890895" y="739915"/>
                </a:lnTo>
                <a:lnTo>
                  <a:pt x="1808682" y="739915"/>
                </a:lnTo>
                <a:close/>
                <a:moveTo>
                  <a:pt x="1973108" y="657703"/>
                </a:moveTo>
                <a:lnTo>
                  <a:pt x="2055321" y="657703"/>
                </a:lnTo>
                <a:lnTo>
                  <a:pt x="2055321" y="739915"/>
                </a:lnTo>
                <a:lnTo>
                  <a:pt x="1973108" y="739915"/>
                </a:lnTo>
                <a:close/>
                <a:moveTo>
                  <a:pt x="2219747" y="657703"/>
                </a:moveTo>
                <a:lnTo>
                  <a:pt x="2301959" y="657703"/>
                </a:lnTo>
                <a:lnTo>
                  <a:pt x="2301959" y="739915"/>
                </a:lnTo>
                <a:lnTo>
                  <a:pt x="2219747" y="739915"/>
                </a:lnTo>
                <a:close/>
                <a:moveTo>
                  <a:pt x="2301959" y="657703"/>
                </a:moveTo>
                <a:lnTo>
                  <a:pt x="2384172" y="657703"/>
                </a:lnTo>
                <a:lnTo>
                  <a:pt x="2384172" y="739915"/>
                </a:lnTo>
                <a:lnTo>
                  <a:pt x="2301959" y="739915"/>
                </a:lnTo>
                <a:close/>
                <a:moveTo>
                  <a:pt x="2630811" y="657703"/>
                </a:moveTo>
                <a:lnTo>
                  <a:pt x="2713023" y="657703"/>
                </a:lnTo>
                <a:lnTo>
                  <a:pt x="2713023" y="739915"/>
                </a:lnTo>
                <a:lnTo>
                  <a:pt x="2630811" y="739915"/>
                </a:lnTo>
                <a:close/>
                <a:moveTo>
                  <a:pt x="0" y="739915"/>
                </a:moveTo>
                <a:lnTo>
                  <a:pt x="82213" y="739915"/>
                </a:lnTo>
                <a:lnTo>
                  <a:pt x="82213" y="822128"/>
                </a:lnTo>
                <a:lnTo>
                  <a:pt x="0" y="822128"/>
                </a:lnTo>
                <a:close/>
                <a:moveTo>
                  <a:pt x="328851" y="739915"/>
                </a:moveTo>
                <a:lnTo>
                  <a:pt x="411064" y="739915"/>
                </a:lnTo>
                <a:lnTo>
                  <a:pt x="411064" y="822128"/>
                </a:lnTo>
                <a:lnTo>
                  <a:pt x="328851" y="822128"/>
                </a:lnTo>
                <a:close/>
                <a:moveTo>
                  <a:pt x="411064" y="739915"/>
                </a:moveTo>
                <a:lnTo>
                  <a:pt x="493277" y="739915"/>
                </a:lnTo>
                <a:lnTo>
                  <a:pt x="493277" y="822128"/>
                </a:lnTo>
                <a:lnTo>
                  <a:pt x="411064" y="822128"/>
                </a:lnTo>
                <a:close/>
                <a:moveTo>
                  <a:pt x="575490" y="739915"/>
                </a:moveTo>
                <a:lnTo>
                  <a:pt x="657703" y="739915"/>
                </a:lnTo>
                <a:lnTo>
                  <a:pt x="657703" y="822128"/>
                </a:lnTo>
                <a:lnTo>
                  <a:pt x="575490" y="822128"/>
                </a:lnTo>
                <a:close/>
                <a:moveTo>
                  <a:pt x="657703" y="739915"/>
                </a:moveTo>
                <a:lnTo>
                  <a:pt x="739915" y="739915"/>
                </a:lnTo>
                <a:lnTo>
                  <a:pt x="739915" y="822128"/>
                </a:lnTo>
                <a:lnTo>
                  <a:pt x="657703" y="822128"/>
                </a:lnTo>
                <a:close/>
                <a:moveTo>
                  <a:pt x="739915" y="739915"/>
                </a:moveTo>
                <a:lnTo>
                  <a:pt x="822128" y="739915"/>
                </a:lnTo>
                <a:lnTo>
                  <a:pt x="822128" y="822128"/>
                </a:lnTo>
                <a:lnTo>
                  <a:pt x="739915" y="822128"/>
                </a:lnTo>
                <a:close/>
                <a:moveTo>
                  <a:pt x="822128" y="739915"/>
                </a:moveTo>
                <a:lnTo>
                  <a:pt x="904341" y="739915"/>
                </a:lnTo>
                <a:lnTo>
                  <a:pt x="904341" y="822128"/>
                </a:lnTo>
                <a:lnTo>
                  <a:pt x="822128" y="822128"/>
                </a:lnTo>
                <a:close/>
                <a:moveTo>
                  <a:pt x="986554" y="739915"/>
                </a:moveTo>
                <a:lnTo>
                  <a:pt x="1068767" y="739915"/>
                </a:lnTo>
                <a:lnTo>
                  <a:pt x="1068767" y="822128"/>
                </a:lnTo>
                <a:lnTo>
                  <a:pt x="986554" y="822128"/>
                </a:lnTo>
                <a:close/>
                <a:moveTo>
                  <a:pt x="1150980" y="739915"/>
                </a:moveTo>
                <a:lnTo>
                  <a:pt x="1233193" y="739915"/>
                </a:lnTo>
                <a:lnTo>
                  <a:pt x="1233193" y="822128"/>
                </a:lnTo>
                <a:lnTo>
                  <a:pt x="1150980" y="822128"/>
                </a:lnTo>
                <a:close/>
                <a:moveTo>
                  <a:pt x="1315405" y="739915"/>
                </a:moveTo>
                <a:lnTo>
                  <a:pt x="1397618" y="739915"/>
                </a:lnTo>
                <a:lnTo>
                  <a:pt x="1397618" y="822128"/>
                </a:lnTo>
                <a:lnTo>
                  <a:pt x="1315405" y="822128"/>
                </a:lnTo>
                <a:close/>
                <a:moveTo>
                  <a:pt x="1397618" y="739915"/>
                </a:moveTo>
                <a:lnTo>
                  <a:pt x="1479831" y="739915"/>
                </a:lnTo>
                <a:lnTo>
                  <a:pt x="1479831" y="822128"/>
                </a:lnTo>
                <a:lnTo>
                  <a:pt x="1397618" y="822128"/>
                </a:lnTo>
                <a:close/>
                <a:moveTo>
                  <a:pt x="1479831" y="739915"/>
                </a:moveTo>
                <a:lnTo>
                  <a:pt x="1562044" y="739915"/>
                </a:lnTo>
                <a:lnTo>
                  <a:pt x="1562044" y="822128"/>
                </a:lnTo>
                <a:lnTo>
                  <a:pt x="1479831" y="822128"/>
                </a:lnTo>
                <a:close/>
                <a:moveTo>
                  <a:pt x="1562044" y="739915"/>
                </a:moveTo>
                <a:lnTo>
                  <a:pt x="1644257" y="739915"/>
                </a:lnTo>
                <a:lnTo>
                  <a:pt x="1644257" y="822128"/>
                </a:lnTo>
                <a:lnTo>
                  <a:pt x="1562044" y="822128"/>
                </a:lnTo>
                <a:close/>
                <a:moveTo>
                  <a:pt x="1644257" y="739915"/>
                </a:moveTo>
                <a:lnTo>
                  <a:pt x="1726469" y="739915"/>
                </a:lnTo>
                <a:lnTo>
                  <a:pt x="1726469" y="822128"/>
                </a:lnTo>
                <a:lnTo>
                  <a:pt x="1644257" y="822128"/>
                </a:lnTo>
                <a:close/>
                <a:moveTo>
                  <a:pt x="1890895" y="739915"/>
                </a:moveTo>
                <a:lnTo>
                  <a:pt x="1973108" y="739915"/>
                </a:lnTo>
                <a:lnTo>
                  <a:pt x="1973108" y="822128"/>
                </a:lnTo>
                <a:lnTo>
                  <a:pt x="1890895" y="822128"/>
                </a:lnTo>
                <a:close/>
                <a:moveTo>
                  <a:pt x="1973108" y="739915"/>
                </a:moveTo>
                <a:lnTo>
                  <a:pt x="2055321" y="739915"/>
                </a:lnTo>
                <a:lnTo>
                  <a:pt x="2055321" y="822128"/>
                </a:lnTo>
                <a:lnTo>
                  <a:pt x="1973108" y="822128"/>
                </a:lnTo>
                <a:close/>
                <a:moveTo>
                  <a:pt x="2137534" y="739915"/>
                </a:moveTo>
                <a:lnTo>
                  <a:pt x="2219747" y="739915"/>
                </a:lnTo>
                <a:lnTo>
                  <a:pt x="2219747" y="822128"/>
                </a:lnTo>
                <a:lnTo>
                  <a:pt x="2137534" y="822128"/>
                </a:lnTo>
                <a:close/>
                <a:moveTo>
                  <a:pt x="2219747" y="739915"/>
                </a:moveTo>
                <a:lnTo>
                  <a:pt x="2301959" y="739915"/>
                </a:lnTo>
                <a:lnTo>
                  <a:pt x="2301959" y="822128"/>
                </a:lnTo>
                <a:lnTo>
                  <a:pt x="2219747" y="822128"/>
                </a:lnTo>
                <a:close/>
                <a:moveTo>
                  <a:pt x="2384172" y="739915"/>
                </a:moveTo>
                <a:lnTo>
                  <a:pt x="2466385" y="739915"/>
                </a:lnTo>
                <a:lnTo>
                  <a:pt x="2466385" y="822128"/>
                </a:lnTo>
                <a:lnTo>
                  <a:pt x="2384172" y="822128"/>
                </a:lnTo>
                <a:close/>
                <a:moveTo>
                  <a:pt x="2466385" y="739915"/>
                </a:moveTo>
                <a:lnTo>
                  <a:pt x="2548598" y="739915"/>
                </a:lnTo>
                <a:lnTo>
                  <a:pt x="2548598" y="822128"/>
                </a:lnTo>
                <a:lnTo>
                  <a:pt x="2466385" y="822128"/>
                </a:lnTo>
                <a:close/>
                <a:moveTo>
                  <a:pt x="2630811" y="739915"/>
                </a:moveTo>
                <a:lnTo>
                  <a:pt x="2713023" y="739915"/>
                </a:lnTo>
                <a:lnTo>
                  <a:pt x="2713023" y="822128"/>
                </a:lnTo>
                <a:lnTo>
                  <a:pt x="2630811" y="822128"/>
                </a:lnTo>
                <a:close/>
                <a:moveTo>
                  <a:pt x="0" y="822128"/>
                </a:moveTo>
                <a:lnTo>
                  <a:pt x="82213" y="822128"/>
                </a:lnTo>
                <a:lnTo>
                  <a:pt x="82213" y="904341"/>
                </a:lnTo>
                <a:lnTo>
                  <a:pt x="0" y="904341"/>
                </a:lnTo>
                <a:close/>
                <a:moveTo>
                  <a:pt x="164426" y="822128"/>
                </a:moveTo>
                <a:lnTo>
                  <a:pt x="246638" y="822128"/>
                </a:lnTo>
                <a:lnTo>
                  <a:pt x="246638" y="904341"/>
                </a:lnTo>
                <a:lnTo>
                  <a:pt x="164426" y="904341"/>
                </a:lnTo>
                <a:close/>
                <a:moveTo>
                  <a:pt x="411064" y="822128"/>
                </a:moveTo>
                <a:lnTo>
                  <a:pt x="493277" y="822128"/>
                </a:lnTo>
                <a:lnTo>
                  <a:pt x="493277" y="904341"/>
                </a:lnTo>
                <a:lnTo>
                  <a:pt x="411064" y="904341"/>
                </a:lnTo>
                <a:close/>
                <a:moveTo>
                  <a:pt x="493277" y="822128"/>
                </a:moveTo>
                <a:lnTo>
                  <a:pt x="575490" y="822128"/>
                </a:lnTo>
                <a:lnTo>
                  <a:pt x="575490" y="904341"/>
                </a:lnTo>
                <a:lnTo>
                  <a:pt x="493277" y="904341"/>
                </a:lnTo>
                <a:close/>
                <a:moveTo>
                  <a:pt x="575490" y="822128"/>
                </a:moveTo>
                <a:lnTo>
                  <a:pt x="657703" y="822128"/>
                </a:lnTo>
                <a:lnTo>
                  <a:pt x="657703" y="904341"/>
                </a:lnTo>
                <a:lnTo>
                  <a:pt x="575490" y="904341"/>
                </a:lnTo>
                <a:close/>
                <a:moveTo>
                  <a:pt x="657703" y="822128"/>
                </a:moveTo>
                <a:lnTo>
                  <a:pt x="739915" y="822128"/>
                </a:lnTo>
                <a:lnTo>
                  <a:pt x="739915" y="904341"/>
                </a:lnTo>
                <a:lnTo>
                  <a:pt x="657703" y="904341"/>
                </a:lnTo>
                <a:close/>
                <a:moveTo>
                  <a:pt x="822128" y="822128"/>
                </a:moveTo>
                <a:lnTo>
                  <a:pt x="904341" y="822128"/>
                </a:lnTo>
                <a:lnTo>
                  <a:pt x="904341" y="904341"/>
                </a:lnTo>
                <a:lnTo>
                  <a:pt x="822128" y="904341"/>
                </a:lnTo>
                <a:close/>
                <a:moveTo>
                  <a:pt x="904341" y="822128"/>
                </a:moveTo>
                <a:lnTo>
                  <a:pt x="986554" y="822128"/>
                </a:lnTo>
                <a:lnTo>
                  <a:pt x="986554" y="904341"/>
                </a:lnTo>
                <a:lnTo>
                  <a:pt x="904341" y="904341"/>
                </a:lnTo>
                <a:close/>
                <a:moveTo>
                  <a:pt x="986554" y="822128"/>
                </a:moveTo>
                <a:lnTo>
                  <a:pt x="1068767" y="822128"/>
                </a:lnTo>
                <a:lnTo>
                  <a:pt x="1068767" y="904341"/>
                </a:lnTo>
                <a:lnTo>
                  <a:pt x="986554" y="904341"/>
                </a:lnTo>
                <a:close/>
                <a:moveTo>
                  <a:pt x="1233193" y="822128"/>
                </a:moveTo>
                <a:lnTo>
                  <a:pt x="1315405" y="822128"/>
                </a:lnTo>
                <a:lnTo>
                  <a:pt x="1315405" y="904341"/>
                </a:lnTo>
                <a:lnTo>
                  <a:pt x="1233193" y="904341"/>
                </a:lnTo>
                <a:close/>
                <a:moveTo>
                  <a:pt x="1397618" y="822128"/>
                </a:moveTo>
                <a:lnTo>
                  <a:pt x="1479831" y="822128"/>
                </a:lnTo>
                <a:lnTo>
                  <a:pt x="1479831" y="904341"/>
                </a:lnTo>
                <a:lnTo>
                  <a:pt x="1397618" y="904341"/>
                </a:lnTo>
                <a:close/>
                <a:moveTo>
                  <a:pt x="1644257" y="822128"/>
                </a:moveTo>
                <a:lnTo>
                  <a:pt x="1726469" y="822128"/>
                </a:lnTo>
                <a:lnTo>
                  <a:pt x="1726469" y="904341"/>
                </a:lnTo>
                <a:lnTo>
                  <a:pt x="1644257" y="904341"/>
                </a:lnTo>
                <a:close/>
                <a:moveTo>
                  <a:pt x="1808682" y="822128"/>
                </a:moveTo>
                <a:lnTo>
                  <a:pt x="1890895" y="822128"/>
                </a:lnTo>
                <a:lnTo>
                  <a:pt x="1890895" y="904341"/>
                </a:lnTo>
                <a:lnTo>
                  <a:pt x="1808682" y="904341"/>
                </a:lnTo>
                <a:close/>
                <a:moveTo>
                  <a:pt x="2301959" y="822128"/>
                </a:moveTo>
                <a:lnTo>
                  <a:pt x="2384172" y="822128"/>
                </a:lnTo>
                <a:lnTo>
                  <a:pt x="2384172" y="904341"/>
                </a:lnTo>
                <a:lnTo>
                  <a:pt x="2301959" y="904341"/>
                </a:lnTo>
                <a:close/>
                <a:moveTo>
                  <a:pt x="2466385" y="822128"/>
                </a:moveTo>
                <a:lnTo>
                  <a:pt x="2548598" y="822128"/>
                </a:lnTo>
                <a:lnTo>
                  <a:pt x="2548598" y="904341"/>
                </a:lnTo>
                <a:lnTo>
                  <a:pt x="2466385" y="904341"/>
                </a:lnTo>
                <a:close/>
                <a:moveTo>
                  <a:pt x="82213" y="904341"/>
                </a:moveTo>
                <a:lnTo>
                  <a:pt x="164426" y="904341"/>
                </a:lnTo>
                <a:lnTo>
                  <a:pt x="164426" y="986554"/>
                </a:lnTo>
                <a:lnTo>
                  <a:pt x="82213" y="986554"/>
                </a:lnTo>
                <a:close/>
                <a:moveTo>
                  <a:pt x="246638" y="904341"/>
                </a:moveTo>
                <a:lnTo>
                  <a:pt x="328851" y="904341"/>
                </a:lnTo>
                <a:lnTo>
                  <a:pt x="328851" y="986554"/>
                </a:lnTo>
                <a:lnTo>
                  <a:pt x="246638" y="986554"/>
                </a:lnTo>
                <a:close/>
                <a:moveTo>
                  <a:pt x="328851" y="904341"/>
                </a:moveTo>
                <a:lnTo>
                  <a:pt x="411064" y="904341"/>
                </a:lnTo>
                <a:lnTo>
                  <a:pt x="411064" y="986554"/>
                </a:lnTo>
                <a:lnTo>
                  <a:pt x="328851" y="986554"/>
                </a:lnTo>
                <a:close/>
                <a:moveTo>
                  <a:pt x="411064" y="904341"/>
                </a:moveTo>
                <a:lnTo>
                  <a:pt x="493277" y="904341"/>
                </a:lnTo>
                <a:lnTo>
                  <a:pt x="493277" y="986554"/>
                </a:lnTo>
                <a:lnTo>
                  <a:pt x="411064" y="986554"/>
                </a:lnTo>
                <a:close/>
                <a:moveTo>
                  <a:pt x="822128" y="904341"/>
                </a:moveTo>
                <a:lnTo>
                  <a:pt x="904341" y="904341"/>
                </a:lnTo>
                <a:lnTo>
                  <a:pt x="904341" y="986554"/>
                </a:lnTo>
                <a:lnTo>
                  <a:pt x="822128" y="986554"/>
                </a:lnTo>
                <a:close/>
                <a:moveTo>
                  <a:pt x="986554" y="904341"/>
                </a:moveTo>
                <a:lnTo>
                  <a:pt x="1068767" y="904341"/>
                </a:lnTo>
                <a:lnTo>
                  <a:pt x="1068767" y="986554"/>
                </a:lnTo>
                <a:lnTo>
                  <a:pt x="986554" y="986554"/>
                </a:lnTo>
                <a:close/>
                <a:moveTo>
                  <a:pt x="1150980" y="904341"/>
                </a:moveTo>
                <a:lnTo>
                  <a:pt x="1233193" y="904341"/>
                </a:lnTo>
                <a:lnTo>
                  <a:pt x="1233193" y="986554"/>
                </a:lnTo>
                <a:lnTo>
                  <a:pt x="1150980" y="986554"/>
                </a:lnTo>
                <a:close/>
                <a:moveTo>
                  <a:pt x="1233193" y="904341"/>
                </a:moveTo>
                <a:lnTo>
                  <a:pt x="1315405" y="904341"/>
                </a:lnTo>
                <a:lnTo>
                  <a:pt x="1315405" y="986554"/>
                </a:lnTo>
                <a:lnTo>
                  <a:pt x="1233193" y="986554"/>
                </a:lnTo>
                <a:close/>
                <a:moveTo>
                  <a:pt x="1397618" y="904341"/>
                </a:moveTo>
                <a:lnTo>
                  <a:pt x="1479831" y="904341"/>
                </a:lnTo>
                <a:lnTo>
                  <a:pt x="1479831" y="986554"/>
                </a:lnTo>
                <a:lnTo>
                  <a:pt x="1397618" y="986554"/>
                </a:lnTo>
                <a:close/>
                <a:moveTo>
                  <a:pt x="1479831" y="904341"/>
                </a:moveTo>
                <a:lnTo>
                  <a:pt x="1562044" y="904341"/>
                </a:lnTo>
                <a:lnTo>
                  <a:pt x="1562044" y="986554"/>
                </a:lnTo>
                <a:lnTo>
                  <a:pt x="1479831" y="986554"/>
                </a:lnTo>
                <a:close/>
                <a:moveTo>
                  <a:pt x="1644257" y="904341"/>
                </a:moveTo>
                <a:lnTo>
                  <a:pt x="1726469" y="904341"/>
                </a:lnTo>
                <a:lnTo>
                  <a:pt x="1726469" y="986554"/>
                </a:lnTo>
                <a:lnTo>
                  <a:pt x="1644257" y="986554"/>
                </a:lnTo>
                <a:close/>
                <a:moveTo>
                  <a:pt x="1726469" y="904341"/>
                </a:moveTo>
                <a:lnTo>
                  <a:pt x="1808682" y="904341"/>
                </a:lnTo>
                <a:lnTo>
                  <a:pt x="1808682" y="986554"/>
                </a:lnTo>
                <a:lnTo>
                  <a:pt x="1726469" y="986554"/>
                </a:lnTo>
                <a:close/>
                <a:moveTo>
                  <a:pt x="1808682" y="904341"/>
                </a:moveTo>
                <a:lnTo>
                  <a:pt x="1890895" y="904341"/>
                </a:lnTo>
                <a:lnTo>
                  <a:pt x="1890895" y="986554"/>
                </a:lnTo>
                <a:lnTo>
                  <a:pt x="1808682" y="986554"/>
                </a:lnTo>
                <a:close/>
                <a:moveTo>
                  <a:pt x="1890895" y="904341"/>
                </a:moveTo>
                <a:lnTo>
                  <a:pt x="1973108" y="904341"/>
                </a:lnTo>
                <a:lnTo>
                  <a:pt x="1973108" y="986554"/>
                </a:lnTo>
                <a:lnTo>
                  <a:pt x="1890895" y="986554"/>
                </a:lnTo>
                <a:close/>
                <a:moveTo>
                  <a:pt x="2137534" y="904341"/>
                </a:moveTo>
                <a:lnTo>
                  <a:pt x="2219747" y="904341"/>
                </a:lnTo>
                <a:lnTo>
                  <a:pt x="2219747" y="986554"/>
                </a:lnTo>
                <a:lnTo>
                  <a:pt x="2137534" y="986554"/>
                </a:lnTo>
                <a:close/>
                <a:moveTo>
                  <a:pt x="2301959" y="904341"/>
                </a:moveTo>
                <a:lnTo>
                  <a:pt x="2384172" y="904341"/>
                </a:lnTo>
                <a:lnTo>
                  <a:pt x="2384172" y="986554"/>
                </a:lnTo>
                <a:lnTo>
                  <a:pt x="2301959" y="986554"/>
                </a:lnTo>
                <a:close/>
                <a:moveTo>
                  <a:pt x="2384172" y="904341"/>
                </a:moveTo>
                <a:lnTo>
                  <a:pt x="2466385" y="904341"/>
                </a:lnTo>
                <a:lnTo>
                  <a:pt x="2466385" y="986554"/>
                </a:lnTo>
                <a:lnTo>
                  <a:pt x="2384172" y="986554"/>
                </a:lnTo>
                <a:close/>
                <a:moveTo>
                  <a:pt x="2466385" y="904341"/>
                </a:moveTo>
                <a:lnTo>
                  <a:pt x="2548598" y="904341"/>
                </a:lnTo>
                <a:lnTo>
                  <a:pt x="2548598" y="986554"/>
                </a:lnTo>
                <a:lnTo>
                  <a:pt x="2466385" y="986554"/>
                </a:lnTo>
                <a:close/>
                <a:moveTo>
                  <a:pt x="2548598" y="904341"/>
                </a:moveTo>
                <a:lnTo>
                  <a:pt x="2630811" y="904341"/>
                </a:lnTo>
                <a:lnTo>
                  <a:pt x="2630811" y="986554"/>
                </a:lnTo>
                <a:lnTo>
                  <a:pt x="2548598" y="986554"/>
                </a:lnTo>
                <a:close/>
                <a:moveTo>
                  <a:pt x="2630811" y="904341"/>
                </a:moveTo>
                <a:lnTo>
                  <a:pt x="2713023" y="904341"/>
                </a:lnTo>
                <a:lnTo>
                  <a:pt x="2713023" y="986554"/>
                </a:lnTo>
                <a:lnTo>
                  <a:pt x="2630811" y="986554"/>
                </a:lnTo>
                <a:close/>
                <a:moveTo>
                  <a:pt x="0" y="986554"/>
                </a:moveTo>
                <a:lnTo>
                  <a:pt x="82213" y="986554"/>
                </a:lnTo>
                <a:lnTo>
                  <a:pt x="82213" y="1068767"/>
                </a:lnTo>
                <a:lnTo>
                  <a:pt x="0" y="1068767"/>
                </a:lnTo>
                <a:close/>
                <a:moveTo>
                  <a:pt x="164426" y="986554"/>
                </a:moveTo>
                <a:lnTo>
                  <a:pt x="246638" y="986554"/>
                </a:lnTo>
                <a:lnTo>
                  <a:pt x="246638" y="1068767"/>
                </a:lnTo>
                <a:lnTo>
                  <a:pt x="164426" y="1068767"/>
                </a:lnTo>
                <a:close/>
                <a:moveTo>
                  <a:pt x="328851" y="986554"/>
                </a:moveTo>
                <a:lnTo>
                  <a:pt x="411064" y="986554"/>
                </a:lnTo>
                <a:lnTo>
                  <a:pt x="411064" y="1068767"/>
                </a:lnTo>
                <a:lnTo>
                  <a:pt x="328851" y="1068767"/>
                </a:lnTo>
                <a:close/>
                <a:moveTo>
                  <a:pt x="493277" y="986554"/>
                </a:moveTo>
                <a:lnTo>
                  <a:pt x="575490" y="986554"/>
                </a:lnTo>
                <a:lnTo>
                  <a:pt x="575490" y="1068767"/>
                </a:lnTo>
                <a:lnTo>
                  <a:pt x="493277" y="1068767"/>
                </a:lnTo>
                <a:close/>
                <a:moveTo>
                  <a:pt x="575490" y="986554"/>
                </a:moveTo>
                <a:lnTo>
                  <a:pt x="657703" y="986554"/>
                </a:lnTo>
                <a:lnTo>
                  <a:pt x="657703" y="1068767"/>
                </a:lnTo>
                <a:lnTo>
                  <a:pt x="575490" y="1068767"/>
                </a:lnTo>
                <a:close/>
                <a:moveTo>
                  <a:pt x="657703" y="986554"/>
                </a:moveTo>
                <a:lnTo>
                  <a:pt x="739915" y="986554"/>
                </a:lnTo>
                <a:lnTo>
                  <a:pt x="739915" y="1068767"/>
                </a:lnTo>
                <a:lnTo>
                  <a:pt x="657703" y="1068767"/>
                </a:lnTo>
                <a:close/>
                <a:moveTo>
                  <a:pt x="1068767" y="986554"/>
                </a:moveTo>
                <a:lnTo>
                  <a:pt x="1150980" y="986554"/>
                </a:lnTo>
                <a:lnTo>
                  <a:pt x="1150980" y="1068767"/>
                </a:lnTo>
                <a:lnTo>
                  <a:pt x="1068767" y="1068767"/>
                </a:lnTo>
                <a:close/>
                <a:moveTo>
                  <a:pt x="1150980" y="986554"/>
                </a:moveTo>
                <a:lnTo>
                  <a:pt x="1233193" y="986554"/>
                </a:lnTo>
                <a:lnTo>
                  <a:pt x="1233193" y="1068767"/>
                </a:lnTo>
                <a:lnTo>
                  <a:pt x="1150980" y="1068767"/>
                </a:lnTo>
                <a:close/>
                <a:moveTo>
                  <a:pt x="1233193" y="986554"/>
                </a:moveTo>
                <a:lnTo>
                  <a:pt x="1315405" y="986554"/>
                </a:lnTo>
                <a:lnTo>
                  <a:pt x="1315405" y="1068767"/>
                </a:lnTo>
                <a:lnTo>
                  <a:pt x="1233193" y="1068767"/>
                </a:lnTo>
                <a:close/>
                <a:moveTo>
                  <a:pt x="1644257" y="986554"/>
                </a:moveTo>
                <a:lnTo>
                  <a:pt x="1726469" y="986554"/>
                </a:lnTo>
                <a:lnTo>
                  <a:pt x="1726469" y="1068767"/>
                </a:lnTo>
                <a:lnTo>
                  <a:pt x="1644257" y="1068767"/>
                </a:lnTo>
                <a:close/>
                <a:moveTo>
                  <a:pt x="1808682" y="986554"/>
                </a:moveTo>
                <a:lnTo>
                  <a:pt x="1890895" y="986554"/>
                </a:lnTo>
                <a:lnTo>
                  <a:pt x="1890895" y="1068767"/>
                </a:lnTo>
                <a:lnTo>
                  <a:pt x="1808682" y="1068767"/>
                </a:lnTo>
                <a:close/>
                <a:moveTo>
                  <a:pt x="1973108" y="986554"/>
                </a:moveTo>
                <a:lnTo>
                  <a:pt x="2055321" y="986554"/>
                </a:lnTo>
                <a:lnTo>
                  <a:pt x="2055321" y="1068767"/>
                </a:lnTo>
                <a:lnTo>
                  <a:pt x="1973108" y="1068767"/>
                </a:lnTo>
                <a:close/>
                <a:moveTo>
                  <a:pt x="2055321" y="986554"/>
                </a:moveTo>
                <a:lnTo>
                  <a:pt x="2137534" y="986554"/>
                </a:lnTo>
                <a:lnTo>
                  <a:pt x="2137534" y="1068767"/>
                </a:lnTo>
                <a:lnTo>
                  <a:pt x="2055321" y="1068767"/>
                </a:lnTo>
                <a:close/>
                <a:moveTo>
                  <a:pt x="2301959" y="986554"/>
                </a:moveTo>
                <a:lnTo>
                  <a:pt x="2384172" y="986554"/>
                </a:lnTo>
                <a:lnTo>
                  <a:pt x="2384172" y="1068767"/>
                </a:lnTo>
                <a:lnTo>
                  <a:pt x="2301959" y="1068767"/>
                </a:lnTo>
                <a:close/>
                <a:moveTo>
                  <a:pt x="2384172" y="986554"/>
                </a:moveTo>
                <a:lnTo>
                  <a:pt x="2466385" y="986554"/>
                </a:lnTo>
                <a:lnTo>
                  <a:pt x="2466385" y="1068767"/>
                </a:lnTo>
                <a:lnTo>
                  <a:pt x="2384172" y="1068767"/>
                </a:lnTo>
                <a:close/>
                <a:moveTo>
                  <a:pt x="2548598" y="986554"/>
                </a:moveTo>
                <a:lnTo>
                  <a:pt x="2630811" y="986554"/>
                </a:lnTo>
                <a:lnTo>
                  <a:pt x="2630811" y="1068767"/>
                </a:lnTo>
                <a:lnTo>
                  <a:pt x="2548598" y="1068767"/>
                </a:lnTo>
                <a:close/>
                <a:moveTo>
                  <a:pt x="0" y="1068767"/>
                </a:moveTo>
                <a:lnTo>
                  <a:pt x="82213" y="1068767"/>
                </a:lnTo>
                <a:lnTo>
                  <a:pt x="82213" y="1150980"/>
                </a:lnTo>
                <a:lnTo>
                  <a:pt x="0" y="1150980"/>
                </a:lnTo>
                <a:close/>
                <a:moveTo>
                  <a:pt x="246638" y="1068767"/>
                </a:moveTo>
                <a:lnTo>
                  <a:pt x="328851" y="1068767"/>
                </a:lnTo>
                <a:lnTo>
                  <a:pt x="328851" y="1150980"/>
                </a:lnTo>
                <a:lnTo>
                  <a:pt x="246638" y="1150980"/>
                </a:lnTo>
                <a:close/>
                <a:moveTo>
                  <a:pt x="575490" y="1068767"/>
                </a:moveTo>
                <a:lnTo>
                  <a:pt x="657703" y="1068767"/>
                </a:lnTo>
                <a:lnTo>
                  <a:pt x="657703" y="1150980"/>
                </a:lnTo>
                <a:lnTo>
                  <a:pt x="575490" y="1150980"/>
                </a:lnTo>
                <a:close/>
                <a:moveTo>
                  <a:pt x="822128" y="1068767"/>
                </a:moveTo>
                <a:lnTo>
                  <a:pt x="904341" y="1068767"/>
                </a:lnTo>
                <a:lnTo>
                  <a:pt x="904341" y="1150980"/>
                </a:lnTo>
                <a:lnTo>
                  <a:pt x="822128" y="1150980"/>
                </a:lnTo>
                <a:close/>
                <a:moveTo>
                  <a:pt x="904341" y="1068767"/>
                </a:moveTo>
                <a:lnTo>
                  <a:pt x="986554" y="1068767"/>
                </a:lnTo>
                <a:lnTo>
                  <a:pt x="986554" y="1150980"/>
                </a:lnTo>
                <a:lnTo>
                  <a:pt x="904341" y="1150980"/>
                </a:lnTo>
                <a:close/>
                <a:moveTo>
                  <a:pt x="1315405" y="1068767"/>
                </a:moveTo>
                <a:lnTo>
                  <a:pt x="1397618" y="1068767"/>
                </a:lnTo>
                <a:lnTo>
                  <a:pt x="1397618" y="1150980"/>
                </a:lnTo>
                <a:lnTo>
                  <a:pt x="1315405" y="1150980"/>
                </a:lnTo>
                <a:close/>
                <a:moveTo>
                  <a:pt x="1479831" y="1068767"/>
                </a:moveTo>
                <a:lnTo>
                  <a:pt x="1562044" y="1068767"/>
                </a:lnTo>
                <a:lnTo>
                  <a:pt x="1562044" y="1150980"/>
                </a:lnTo>
                <a:lnTo>
                  <a:pt x="1479831" y="1150980"/>
                </a:lnTo>
                <a:close/>
                <a:moveTo>
                  <a:pt x="1726469" y="1068767"/>
                </a:moveTo>
                <a:lnTo>
                  <a:pt x="1808682" y="1068767"/>
                </a:lnTo>
                <a:lnTo>
                  <a:pt x="1808682" y="1150980"/>
                </a:lnTo>
                <a:lnTo>
                  <a:pt x="1726469" y="1150980"/>
                </a:lnTo>
                <a:close/>
                <a:moveTo>
                  <a:pt x="1890895" y="1068767"/>
                </a:moveTo>
                <a:lnTo>
                  <a:pt x="1973108" y="1068767"/>
                </a:lnTo>
                <a:lnTo>
                  <a:pt x="1973108" y="1150980"/>
                </a:lnTo>
                <a:lnTo>
                  <a:pt x="1890895" y="1150980"/>
                </a:lnTo>
                <a:close/>
                <a:moveTo>
                  <a:pt x="2137534" y="1068767"/>
                </a:moveTo>
                <a:lnTo>
                  <a:pt x="2219747" y="1068767"/>
                </a:lnTo>
                <a:lnTo>
                  <a:pt x="2219747" y="1150980"/>
                </a:lnTo>
                <a:lnTo>
                  <a:pt x="2137534" y="1150980"/>
                </a:lnTo>
                <a:close/>
                <a:moveTo>
                  <a:pt x="2384172" y="1068767"/>
                </a:moveTo>
                <a:lnTo>
                  <a:pt x="2466385" y="1068767"/>
                </a:lnTo>
                <a:lnTo>
                  <a:pt x="2466385" y="1150980"/>
                </a:lnTo>
                <a:lnTo>
                  <a:pt x="2384172" y="1150980"/>
                </a:lnTo>
                <a:close/>
                <a:moveTo>
                  <a:pt x="2548598" y="1068767"/>
                </a:moveTo>
                <a:lnTo>
                  <a:pt x="2630811" y="1068767"/>
                </a:lnTo>
                <a:lnTo>
                  <a:pt x="2630811" y="1150980"/>
                </a:lnTo>
                <a:lnTo>
                  <a:pt x="2548598" y="1150980"/>
                </a:lnTo>
                <a:close/>
                <a:moveTo>
                  <a:pt x="2630811" y="1068767"/>
                </a:moveTo>
                <a:lnTo>
                  <a:pt x="2713023" y="1068767"/>
                </a:lnTo>
                <a:lnTo>
                  <a:pt x="2713023" y="1150980"/>
                </a:lnTo>
                <a:lnTo>
                  <a:pt x="2630811" y="1150980"/>
                </a:lnTo>
                <a:close/>
                <a:moveTo>
                  <a:pt x="0" y="1150980"/>
                </a:moveTo>
                <a:lnTo>
                  <a:pt x="82213" y="1150980"/>
                </a:lnTo>
                <a:lnTo>
                  <a:pt x="82213" y="1233193"/>
                </a:lnTo>
                <a:lnTo>
                  <a:pt x="0" y="1233193"/>
                </a:lnTo>
                <a:close/>
                <a:moveTo>
                  <a:pt x="82213" y="1150980"/>
                </a:moveTo>
                <a:lnTo>
                  <a:pt x="164426" y="1150980"/>
                </a:lnTo>
                <a:lnTo>
                  <a:pt x="164426" y="1233193"/>
                </a:lnTo>
                <a:lnTo>
                  <a:pt x="82213" y="1233193"/>
                </a:lnTo>
                <a:close/>
                <a:moveTo>
                  <a:pt x="164426" y="1150980"/>
                </a:moveTo>
                <a:lnTo>
                  <a:pt x="246638" y="1150980"/>
                </a:lnTo>
                <a:lnTo>
                  <a:pt x="246638" y="1233193"/>
                </a:lnTo>
                <a:lnTo>
                  <a:pt x="164426" y="1233193"/>
                </a:lnTo>
                <a:close/>
                <a:moveTo>
                  <a:pt x="246638" y="1150980"/>
                </a:moveTo>
                <a:lnTo>
                  <a:pt x="328851" y="1150980"/>
                </a:lnTo>
                <a:lnTo>
                  <a:pt x="328851" y="1233193"/>
                </a:lnTo>
                <a:lnTo>
                  <a:pt x="246638" y="1233193"/>
                </a:lnTo>
                <a:close/>
                <a:moveTo>
                  <a:pt x="328851" y="1150980"/>
                </a:moveTo>
                <a:lnTo>
                  <a:pt x="411064" y="1150980"/>
                </a:lnTo>
                <a:lnTo>
                  <a:pt x="411064" y="1233193"/>
                </a:lnTo>
                <a:lnTo>
                  <a:pt x="328851" y="1233193"/>
                </a:lnTo>
                <a:close/>
                <a:moveTo>
                  <a:pt x="411064" y="1150980"/>
                </a:moveTo>
                <a:lnTo>
                  <a:pt x="493277" y="1150980"/>
                </a:lnTo>
                <a:lnTo>
                  <a:pt x="493277" y="1233193"/>
                </a:lnTo>
                <a:lnTo>
                  <a:pt x="411064" y="1233193"/>
                </a:lnTo>
                <a:close/>
                <a:moveTo>
                  <a:pt x="493277" y="1150980"/>
                </a:moveTo>
                <a:lnTo>
                  <a:pt x="575490" y="1150980"/>
                </a:lnTo>
                <a:lnTo>
                  <a:pt x="575490" y="1233193"/>
                </a:lnTo>
                <a:lnTo>
                  <a:pt x="493277" y="1233193"/>
                </a:lnTo>
                <a:close/>
                <a:moveTo>
                  <a:pt x="575490" y="1150980"/>
                </a:moveTo>
                <a:lnTo>
                  <a:pt x="657703" y="1150980"/>
                </a:lnTo>
                <a:lnTo>
                  <a:pt x="657703" y="1233193"/>
                </a:lnTo>
                <a:lnTo>
                  <a:pt x="575490" y="1233193"/>
                </a:lnTo>
                <a:close/>
                <a:moveTo>
                  <a:pt x="657703" y="1150980"/>
                </a:moveTo>
                <a:lnTo>
                  <a:pt x="739915" y="1150980"/>
                </a:lnTo>
                <a:lnTo>
                  <a:pt x="739915" y="1233193"/>
                </a:lnTo>
                <a:lnTo>
                  <a:pt x="657703" y="1233193"/>
                </a:lnTo>
                <a:close/>
                <a:moveTo>
                  <a:pt x="822128" y="1150980"/>
                </a:moveTo>
                <a:lnTo>
                  <a:pt x="904341" y="1150980"/>
                </a:lnTo>
                <a:lnTo>
                  <a:pt x="904341" y="1233193"/>
                </a:lnTo>
                <a:lnTo>
                  <a:pt x="822128" y="1233193"/>
                </a:lnTo>
                <a:close/>
                <a:moveTo>
                  <a:pt x="1068767" y="1150980"/>
                </a:moveTo>
                <a:lnTo>
                  <a:pt x="1150980" y="1150980"/>
                </a:lnTo>
                <a:lnTo>
                  <a:pt x="1150980" y="1233193"/>
                </a:lnTo>
                <a:lnTo>
                  <a:pt x="1068767" y="1233193"/>
                </a:lnTo>
                <a:close/>
                <a:moveTo>
                  <a:pt x="1150980" y="1150980"/>
                </a:moveTo>
                <a:lnTo>
                  <a:pt x="1233193" y="1150980"/>
                </a:lnTo>
                <a:lnTo>
                  <a:pt x="1233193" y="1233193"/>
                </a:lnTo>
                <a:lnTo>
                  <a:pt x="1150980" y="1233193"/>
                </a:lnTo>
                <a:close/>
                <a:moveTo>
                  <a:pt x="1397618" y="1150980"/>
                </a:moveTo>
                <a:lnTo>
                  <a:pt x="1479831" y="1150980"/>
                </a:lnTo>
                <a:lnTo>
                  <a:pt x="1479831" y="1233193"/>
                </a:lnTo>
                <a:lnTo>
                  <a:pt x="1397618" y="1233193"/>
                </a:lnTo>
                <a:close/>
                <a:moveTo>
                  <a:pt x="1479831" y="1150980"/>
                </a:moveTo>
                <a:lnTo>
                  <a:pt x="1562044" y="1150980"/>
                </a:lnTo>
                <a:lnTo>
                  <a:pt x="1562044" y="1233193"/>
                </a:lnTo>
                <a:lnTo>
                  <a:pt x="1479831" y="1233193"/>
                </a:lnTo>
                <a:close/>
                <a:moveTo>
                  <a:pt x="1644257" y="1150980"/>
                </a:moveTo>
                <a:lnTo>
                  <a:pt x="1726469" y="1150980"/>
                </a:lnTo>
                <a:lnTo>
                  <a:pt x="1726469" y="1233193"/>
                </a:lnTo>
                <a:lnTo>
                  <a:pt x="1644257" y="1233193"/>
                </a:lnTo>
                <a:close/>
                <a:moveTo>
                  <a:pt x="1726469" y="1150980"/>
                </a:moveTo>
                <a:lnTo>
                  <a:pt x="1808682" y="1150980"/>
                </a:lnTo>
                <a:lnTo>
                  <a:pt x="1808682" y="1233193"/>
                </a:lnTo>
                <a:lnTo>
                  <a:pt x="1726469" y="1233193"/>
                </a:lnTo>
                <a:close/>
                <a:moveTo>
                  <a:pt x="1973108" y="1150980"/>
                </a:moveTo>
                <a:lnTo>
                  <a:pt x="2055321" y="1150980"/>
                </a:lnTo>
                <a:lnTo>
                  <a:pt x="2055321" y="1233193"/>
                </a:lnTo>
                <a:lnTo>
                  <a:pt x="1973108" y="1233193"/>
                </a:lnTo>
                <a:close/>
                <a:moveTo>
                  <a:pt x="2055321" y="1150980"/>
                </a:moveTo>
                <a:lnTo>
                  <a:pt x="2137534" y="1150980"/>
                </a:lnTo>
                <a:lnTo>
                  <a:pt x="2137534" y="1233193"/>
                </a:lnTo>
                <a:lnTo>
                  <a:pt x="2055321" y="1233193"/>
                </a:lnTo>
                <a:close/>
                <a:moveTo>
                  <a:pt x="2137534" y="1150980"/>
                </a:moveTo>
                <a:lnTo>
                  <a:pt x="2219747" y="1150980"/>
                </a:lnTo>
                <a:lnTo>
                  <a:pt x="2219747" y="1233193"/>
                </a:lnTo>
                <a:lnTo>
                  <a:pt x="2137534" y="1233193"/>
                </a:lnTo>
                <a:close/>
                <a:moveTo>
                  <a:pt x="2219747" y="1150980"/>
                </a:moveTo>
                <a:lnTo>
                  <a:pt x="2301959" y="1150980"/>
                </a:lnTo>
                <a:lnTo>
                  <a:pt x="2301959" y="1233193"/>
                </a:lnTo>
                <a:lnTo>
                  <a:pt x="2219747" y="1233193"/>
                </a:lnTo>
                <a:close/>
                <a:moveTo>
                  <a:pt x="2384172" y="1150980"/>
                </a:moveTo>
                <a:lnTo>
                  <a:pt x="2466385" y="1150980"/>
                </a:lnTo>
                <a:lnTo>
                  <a:pt x="2466385" y="1233193"/>
                </a:lnTo>
                <a:lnTo>
                  <a:pt x="2384172" y="1233193"/>
                </a:lnTo>
                <a:close/>
                <a:moveTo>
                  <a:pt x="2548598" y="1150980"/>
                </a:moveTo>
                <a:lnTo>
                  <a:pt x="2630811" y="1150980"/>
                </a:lnTo>
                <a:lnTo>
                  <a:pt x="2630811" y="1233193"/>
                </a:lnTo>
                <a:lnTo>
                  <a:pt x="2548598" y="1233193"/>
                </a:lnTo>
                <a:close/>
                <a:moveTo>
                  <a:pt x="0" y="1233193"/>
                </a:moveTo>
                <a:lnTo>
                  <a:pt x="82213" y="1233193"/>
                </a:lnTo>
                <a:lnTo>
                  <a:pt x="82213" y="1315405"/>
                </a:lnTo>
                <a:lnTo>
                  <a:pt x="0" y="1315405"/>
                </a:lnTo>
                <a:close/>
                <a:moveTo>
                  <a:pt x="328851" y="1233193"/>
                </a:moveTo>
                <a:lnTo>
                  <a:pt x="411064" y="1233193"/>
                </a:lnTo>
                <a:lnTo>
                  <a:pt x="411064" y="1315405"/>
                </a:lnTo>
                <a:lnTo>
                  <a:pt x="328851" y="1315405"/>
                </a:lnTo>
                <a:close/>
                <a:moveTo>
                  <a:pt x="575490" y="1233193"/>
                </a:moveTo>
                <a:lnTo>
                  <a:pt x="657703" y="1233193"/>
                </a:lnTo>
                <a:lnTo>
                  <a:pt x="657703" y="1315405"/>
                </a:lnTo>
                <a:lnTo>
                  <a:pt x="575490" y="1315405"/>
                </a:lnTo>
                <a:close/>
                <a:moveTo>
                  <a:pt x="739915" y="1233193"/>
                </a:moveTo>
                <a:lnTo>
                  <a:pt x="822128" y="1233193"/>
                </a:lnTo>
                <a:lnTo>
                  <a:pt x="822128" y="1315405"/>
                </a:lnTo>
                <a:lnTo>
                  <a:pt x="739915" y="1315405"/>
                </a:lnTo>
                <a:close/>
                <a:moveTo>
                  <a:pt x="986554" y="1233193"/>
                </a:moveTo>
                <a:lnTo>
                  <a:pt x="1068767" y="1233193"/>
                </a:lnTo>
                <a:lnTo>
                  <a:pt x="1068767" y="1315405"/>
                </a:lnTo>
                <a:lnTo>
                  <a:pt x="986554" y="1315405"/>
                </a:lnTo>
                <a:close/>
                <a:moveTo>
                  <a:pt x="1479831" y="1233193"/>
                </a:moveTo>
                <a:lnTo>
                  <a:pt x="1562044" y="1233193"/>
                </a:lnTo>
                <a:lnTo>
                  <a:pt x="1562044" y="1315405"/>
                </a:lnTo>
                <a:lnTo>
                  <a:pt x="1479831" y="1315405"/>
                </a:lnTo>
                <a:close/>
                <a:moveTo>
                  <a:pt x="1726469" y="1233193"/>
                </a:moveTo>
                <a:lnTo>
                  <a:pt x="1808682" y="1233193"/>
                </a:lnTo>
                <a:lnTo>
                  <a:pt x="1808682" y="1315405"/>
                </a:lnTo>
                <a:lnTo>
                  <a:pt x="1726469" y="1315405"/>
                </a:lnTo>
                <a:close/>
                <a:moveTo>
                  <a:pt x="1808682" y="1233193"/>
                </a:moveTo>
                <a:lnTo>
                  <a:pt x="1890895" y="1233193"/>
                </a:lnTo>
                <a:lnTo>
                  <a:pt x="1890895" y="1315405"/>
                </a:lnTo>
                <a:lnTo>
                  <a:pt x="1808682" y="1315405"/>
                </a:lnTo>
                <a:close/>
                <a:moveTo>
                  <a:pt x="1890895" y="1233193"/>
                </a:moveTo>
                <a:lnTo>
                  <a:pt x="1973108" y="1233193"/>
                </a:lnTo>
                <a:lnTo>
                  <a:pt x="1973108" y="1315405"/>
                </a:lnTo>
                <a:lnTo>
                  <a:pt x="1890895" y="1315405"/>
                </a:lnTo>
                <a:close/>
                <a:moveTo>
                  <a:pt x="1973108" y="1233193"/>
                </a:moveTo>
                <a:lnTo>
                  <a:pt x="2055321" y="1233193"/>
                </a:lnTo>
                <a:lnTo>
                  <a:pt x="2055321" y="1315405"/>
                </a:lnTo>
                <a:lnTo>
                  <a:pt x="1973108" y="1315405"/>
                </a:lnTo>
                <a:close/>
                <a:moveTo>
                  <a:pt x="2055321" y="1233193"/>
                </a:moveTo>
                <a:lnTo>
                  <a:pt x="2137534" y="1233193"/>
                </a:lnTo>
                <a:lnTo>
                  <a:pt x="2137534" y="1315405"/>
                </a:lnTo>
                <a:lnTo>
                  <a:pt x="2055321" y="1315405"/>
                </a:lnTo>
                <a:close/>
                <a:moveTo>
                  <a:pt x="2137534" y="1233193"/>
                </a:moveTo>
                <a:lnTo>
                  <a:pt x="2219747" y="1233193"/>
                </a:lnTo>
                <a:lnTo>
                  <a:pt x="2219747" y="1315405"/>
                </a:lnTo>
                <a:lnTo>
                  <a:pt x="2137534" y="1315405"/>
                </a:lnTo>
                <a:close/>
                <a:moveTo>
                  <a:pt x="2219747" y="1233193"/>
                </a:moveTo>
                <a:lnTo>
                  <a:pt x="2301959" y="1233193"/>
                </a:lnTo>
                <a:lnTo>
                  <a:pt x="2301959" y="1315405"/>
                </a:lnTo>
                <a:lnTo>
                  <a:pt x="2219747" y="1315405"/>
                </a:lnTo>
                <a:close/>
                <a:moveTo>
                  <a:pt x="2384172" y="1233193"/>
                </a:moveTo>
                <a:lnTo>
                  <a:pt x="2466385" y="1233193"/>
                </a:lnTo>
                <a:lnTo>
                  <a:pt x="2466385" y="1315405"/>
                </a:lnTo>
                <a:lnTo>
                  <a:pt x="2384172" y="1315405"/>
                </a:lnTo>
                <a:close/>
                <a:moveTo>
                  <a:pt x="2466385" y="1233193"/>
                </a:moveTo>
                <a:lnTo>
                  <a:pt x="2548598" y="1233193"/>
                </a:lnTo>
                <a:lnTo>
                  <a:pt x="2548598" y="1315405"/>
                </a:lnTo>
                <a:lnTo>
                  <a:pt x="2466385" y="1315405"/>
                </a:lnTo>
                <a:close/>
                <a:moveTo>
                  <a:pt x="0" y="1315405"/>
                </a:moveTo>
                <a:lnTo>
                  <a:pt x="82213" y="1315405"/>
                </a:lnTo>
                <a:lnTo>
                  <a:pt x="82213" y="1397618"/>
                </a:lnTo>
                <a:lnTo>
                  <a:pt x="0" y="1397618"/>
                </a:lnTo>
                <a:close/>
                <a:moveTo>
                  <a:pt x="164426" y="1315405"/>
                </a:moveTo>
                <a:lnTo>
                  <a:pt x="246638" y="1315405"/>
                </a:lnTo>
                <a:lnTo>
                  <a:pt x="246638" y="1397618"/>
                </a:lnTo>
                <a:lnTo>
                  <a:pt x="164426" y="1397618"/>
                </a:lnTo>
                <a:close/>
                <a:moveTo>
                  <a:pt x="246638" y="1315405"/>
                </a:moveTo>
                <a:lnTo>
                  <a:pt x="328851" y="1315405"/>
                </a:lnTo>
                <a:lnTo>
                  <a:pt x="328851" y="1397618"/>
                </a:lnTo>
                <a:lnTo>
                  <a:pt x="246638" y="1397618"/>
                </a:lnTo>
                <a:close/>
                <a:moveTo>
                  <a:pt x="328851" y="1315405"/>
                </a:moveTo>
                <a:lnTo>
                  <a:pt x="411064" y="1315405"/>
                </a:lnTo>
                <a:lnTo>
                  <a:pt x="411064" y="1397618"/>
                </a:lnTo>
                <a:lnTo>
                  <a:pt x="328851" y="1397618"/>
                </a:lnTo>
                <a:close/>
                <a:moveTo>
                  <a:pt x="493277" y="1315405"/>
                </a:moveTo>
                <a:lnTo>
                  <a:pt x="575490" y="1315405"/>
                </a:lnTo>
                <a:lnTo>
                  <a:pt x="575490" y="1397618"/>
                </a:lnTo>
                <a:lnTo>
                  <a:pt x="493277" y="1397618"/>
                </a:lnTo>
                <a:close/>
                <a:moveTo>
                  <a:pt x="657703" y="1315405"/>
                </a:moveTo>
                <a:lnTo>
                  <a:pt x="739915" y="1315405"/>
                </a:lnTo>
                <a:lnTo>
                  <a:pt x="739915" y="1397618"/>
                </a:lnTo>
                <a:lnTo>
                  <a:pt x="657703" y="1397618"/>
                </a:lnTo>
                <a:close/>
                <a:moveTo>
                  <a:pt x="739915" y="1315405"/>
                </a:moveTo>
                <a:lnTo>
                  <a:pt x="822128" y="1315405"/>
                </a:lnTo>
                <a:lnTo>
                  <a:pt x="822128" y="1397618"/>
                </a:lnTo>
                <a:lnTo>
                  <a:pt x="739915" y="1397618"/>
                </a:lnTo>
                <a:close/>
                <a:moveTo>
                  <a:pt x="822128" y="1315405"/>
                </a:moveTo>
                <a:lnTo>
                  <a:pt x="904341" y="1315405"/>
                </a:lnTo>
                <a:lnTo>
                  <a:pt x="904341" y="1397618"/>
                </a:lnTo>
                <a:lnTo>
                  <a:pt x="822128" y="1397618"/>
                </a:lnTo>
                <a:close/>
                <a:moveTo>
                  <a:pt x="1068767" y="1315405"/>
                </a:moveTo>
                <a:lnTo>
                  <a:pt x="1150980" y="1315405"/>
                </a:lnTo>
                <a:lnTo>
                  <a:pt x="1150980" y="1397618"/>
                </a:lnTo>
                <a:lnTo>
                  <a:pt x="1068767" y="1397618"/>
                </a:lnTo>
                <a:close/>
                <a:moveTo>
                  <a:pt x="1150980" y="1315405"/>
                </a:moveTo>
                <a:lnTo>
                  <a:pt x="1233193" y="1315405"/>
                </a:lnTo>
                <a:lnTo>
                  <a:pt x="1233193" y="1397618"/>
                </a:lnTo>
                <a:lnTo>
                  <a:pt x="1150980" y="1397618"/>
                </a:lnTo>
                <a:close/>
                <a:moveTo>
                  <a:pt x="1315405" y="1315405"/>
                </a:moveTo>
                <a:lnTo>
                  <a:pt x="1397618" y="1315405"/>
                </a:lnTo>
                <a:lnTo>
                  <a:pt x="1397618" y="1397618"/>
                </a:lnTo>
                <a:lnTo>
                  <a:pt x="1315405" y="1397618"/>
                </a:lnTo>
                <a:close/>
                <a:moveTo>
                  <a:pt x="1479831" y="1315405"/>
                </a:moveTo>
                <a:lnTo>
                  <a:pt x="1562044" y="1315405"/>
                </a:lnTo>
                <a:lnTo>
                  <a:pt x="1562044" y="1397618"/>
                </a:lnTo>
                <a:lnTo>
                  <a:pt x="1479831" y="1397618"/>
                </a:lnTo>
                <a:close/>
                <a:moveTo>
                  <a:pt x="1808682" y="1315405"/>
                </a:moveTo>
                <a:lnTo>
                  <a:pt x="1890895" y="1315405"/>
                </a:lnTo>
                <a:lnTo>
                  <a:pt x="1890895" y="1397618"/>
                </a:lnTo>
                <a:lnTo>
                  <a:pt x="1808682" y="1397618"/>
                </a:lnTo>
                <a:close/>
                <a:moveTo>
                  <a:pt x="1973108" y="1315405"/>
                </a:moveTo>
                <a:lnTo>
                  <a:pt x="2055321" y="1315405"/>
                </a:lnTo>
                <a:lnTo>
                  <a:pt x="2055321" y="1397618"/>
                </a:lnTo>
                <a:lnTo>
                  <a:pt x="1973108" y="1397618"/>
                </a:lnTo>
                <a:close/>
                <a:moveTo>
                  <a:pt x="2055321" y="1315405"/>
                </a:moveTo>
                <a:lnTo>
                  <a:pt x="2137534" y="1315405"/>
                </a:lnTo>
                <a:lnTo>
                  <a:pt x="2137534" y="1397618"/>
                </a:lnTo>
                <a:lnTo>
                  <a:pt x="2055321" y="1397618"/>
                </a:lnTo>
                <a:close/>
                <a:moveTo>
                  <a:pt x="2219747" y="1315405"/>
                </a:moveTo>
                <a:lnTo>
                  <a:pt x="2301959" y="1315405"/>
                </a:lnTo>
                <a:lnTo>
                  <a:pt x="2301959" y="1397618"/>
                </a:lnTo>
                <a:lnTo>
                  <a:pt x="2219747" y="1397618"/>
                </a:lnTo>
                <a:close/>
                <a:moveTo>
                  <a:pt x="2301959" y="1315405"/>
                </a:moveTo>
                <a:lnTo>
                  <a:pt x="2384172" y="1315405"/>
                </a:lnTo>
                <a:lnTo>
                  <a:pt x="2384172" y="1397618"/>
                </a:lnTo>
                <a:lnTo>
                  <a:pt x="2301959" y="1397618"/>
                </a:lnTo>
                <a:close/>
                <a:moveTo>
                  <a:pt x="2630811" y="1315405"/>
                </a:moveTo>
                <a:lnTo>
                  <a:pt x="2713023" y="1315405"/>
                </a:lnTo>
                <a:lnTo>
                  <a:pt x="2713023" y="1397618"/>
                </a:lnTo>
                <a:lnTo>
                  <a:pt x="2630811" y="1397618"/>
                </a:lnTo>
                <a:close/>
                <a:moveTo>
                  <a:pt x="0" y="1397618"/>
                </a:moveTo>
                <a:lnTo>
                  <a:pt x="82213" y="1397618"/>
                </a:lnTo>
                <a:lnTo>
                  <a:pt x="82213" y="1479831"/>
                </a:lnTo>
                <a:lnTo>
                  <a:pt x="0" y="1479831"/>
                </a:lnTo>
                <a:close/>
                <a:moveTo>
                  <a:pt x="246638" y="1397618"/>
                </a:moveTo>
                <a:lnTo>
                  <a:pt x="328851" y="1397618"/>
                </a:lnTo>
                <a:lnTo>
                  <a:pt x="328851" y="1479831"/>
                </a:lnTo>
                <a:lnTo>
                  <a:pt x="246638" y="1479831"/>
                </a:lnTo>
                <a:close/>
                <a:moveTo>
                  <a:pt x="822128" y="1397618"/>
                </a:moveTo>
                <a:lnTo>
                  <a:pt x="904341" y="1397618"/>
                </a:lnTo>
                <a:lnTo>
                  <a:pt x="904341" y="1479831"/>
                </a:lnTo>
                <a:lnTo>
                  <a:pt x="822128" y="1479831"/>
                </a:lnTo>
                <a:close/>
                <a:moveTo>
                  <a:pt x="904341" y="1397618"/>
                </a:moveTo>
                <a:lnTo>
                  <a:pt x="986554" y="1397618"/>
                </a:lnTo>
                <a:lnTo>
                  <a:pt x="986554" y="1479831"/>
                </a:lnTo>
                <a:lnTo>
                  <a:pt x="904341" y="1479831"/>
                </a:lnTo>
                <a:close/>
                <a:moveTo>
                  <a:pt x="1068767" y="1397618"/>
                </a:moveTo>
                <a:lnTo>
                  <a:pt x="1150980" y="1397618"/>
                </a:lnTo>
                <a:lnTo>
                  <a:pt x="1150980" y="1479831"/>
                </a:lnTo>
                <a:lnTo>
                  <a:pt x="1068767" y="1479831"/>
                </a:lnTo>
                <a:close/>
                <a:moveTo>
                  <a:pt x="1150980" y="1397618"/>
                </a:moveTo>
                <a:lnTo>
                  <a:pt x="1233193" y="1397618"/>
                </a:lnTo>
                <a:lnTo>
                  <a:pt x="1233193" y="1479831"/>
                </a:lnTo>
                <a:lnTo>
                  <a:pt x="1150980" y="1479831"/>
                </a:lnTo>
                <a:close/>
                <a:moveTo>
                  <a:pt x="1562044" y="1397618"/>
                </a:moveTo>
                <a:lnTo>
                  <a:pt x="1644257" y="1397618"/>
                </a:lnTo>
                <a:lnTo>
                  <a:pt x="1644257" y="1479831"/>
                </a:lnTo>
                <a:lnTo>
                  <a:pt x="1562044" y="1479831"/>
                </a:lnTo>
                <a:close/>
                <a:moveTo>
                  <a:pt x="1644257" y="1397618"/>
                </a:moveTo>
                <a:lnTo>
                  <a:pt x="1726469" y="1397618"/>
                </a:lnTo>
                <a:lnTo>
                  <a:pt x="1726469" y="1479831"/>
                </a:lnTo>
                <a:lnTo>
                  <a:pt x="1644257" y="1479831"/>
                </a:lnTo>
                <a:close/>
                <a:moveTo>
                  <a:pt x="1726469" y="1397618"/>
                </a:moveTo>
                <a:lnTo>
                  <a:pt x="1808682" y="1397618"/>
                </a:lnTo>
                <a:lnTo>
                  <a:pt x="1808682" y="1479831"/>
                </a:lnTo>
                <a:lnTo>
                  <a:pt x="1726469" y="1479831"/>
                </a:lnTo>
                <a:close/>
                <a:moveTo>
                  <a:pt x="1890895" y="1397618"/>
                </a:moveTo>
                <a:lnTo>
                  <a:pt x="1973108" y="1397618"/>
                </a:lnTo>
                <a:lnTo>
                  <a:pt x="1973108" y="1479831"/>
                </a:lnTo>
                <a:lnTo>
                  <a:pt x="1890895" y="1479831"/>
                </a:lnTo>
                <a:close/>
                <a:moveTo>
                  <a:pt x="2055321" y="1397618"/>
                </a:moveTo>
                <a:lnTo>
                  <a:pt x="2137534" y="1397618"/>
                </a:lnTo>
                <a:lnTo>
                  <a:pt x="2137534" y="1479831"/>
                </a:lnTo>
                <a:lnTo>
                  <a:pt x="2055321" y="1479831"/>
                </a:lnTo>
                <a:close/>
                <a:moveTo>
                  <a:pt x="2137534" y="1397618"/>
                </a:moveTo>
                <a:lnTo>
                  <a:pt x="2219747" y="1397618"/>
                </a:lnTo>
                <a:lnTo>
                  <a:pt x="2219747" y="1479831"/>
                </a:lnTo>
                <a:lnTo>
                  <a:pt x="2137534" y="1479831"/>
                </a:lnTo>
                <a:close/>
                <a:moveTo>
                  <a:pt x="2219747" y="1397618"/>
                </a:moveTo>
                <a:lnTo>
                  <a:pt x="2301959" y="1397618"/>
                </a:lnTo>
                <a:lnTo>
                  <a:pt x="2301959" y="1479831"/>
                </a:lnTo>
                <a:lnTo>
                  <a:pt x="2219747" y="1479831"/>
                </a:lnTo>
                <a:close/>
                <a:moveTo>
                  <a:pt x="2384172" y="1397618"/>
                </a:moveTo>
                <a:lnTo>
                  <a:pt x="2466385" y="1397618"/>
                </a:lnTo>
                <a:lnTo>
                  <a:pt x="2466385" y="1479831"/>
                </a:lnTo>
                <a:lnTo>
                  <a:pt x="2384172" y="1479831"/>
                </a:lnTo>
                <a:close/>
                <a:moveTo>
                  <a:pt x="2466385" y="1397618"/>
                </a:moveTo>
                <a:lnTo>
                  <a:pt x="2548598" y="1397618"/>
                </a:lnTo>
                <a:lnTo>
                  <a:pt x="2548598" y="1479831"/>
                </a:lnTo>
                <a:lnTo>
                  <a:pt x="2466385" y="1479831"/>
                </a:lnTo>
                <a:close/>
                <a:moveTo>
                  <a:pt x="2630811" y="1397618"/>
                </a:moveTo>
                <a:lnTo>
                  <a:pt x="2713023" y="1397618"/>
                </a:lnTo>
                <a:lnTo>
                  <a:pt x="2713023" y="1479831"/>
                </a:lnTo>
                <a:lnTo>
                  <a:pt x="2630811" y="1479831"/>
                </a:lnTo>
                <a:close/>
                <a:moveTo>
                  <a:pt x="0" y="1479831"/>
                </a:moveTo>
                <a:lnTo>
                  <a:pt x="82213" y="1479831"/>
                </a:lnTo>
                <a:lnTo>
                  <a:pt x="82213" y="1562044"/>
                </a:lnTo>
                <a:lnTo>
                  <a:pt x="0" y="1562044"/>
                </a:lnTo>
                <a:close/>
                <a:moveTo>
                  <a:pt x="246638" y="1479831"/>
                </a:moveTo>
                <a:lnTo>
                  <a:pt x="328851" y="1479831"/>
                </a:lnTo>
                <a:lnTo>
                  <a:pt x="328851" y="1562044"/>
                </a:lnTo>
                <a:lnTo>
                  <a:pt x="246638" y="1562044"/>
                </a:lnTo>
                <a:close/>
                <a:moveTo>
                  <a:pt x="493277" y="1479831"/>
                </a:moveTo>
                <a:lnTo>
                  <a:pt x="575490" y="1479831"/>
                </a:lnTo>
                <a:lnTo>
                  <a:pt x="575490" y="1562044"/>
                </a:lnTo>
                <a:lnTo>
                  <a:pt x="493277" y="1562044"/>
                </a:lnTo>
                <a:close/>
                <a:moveTo>
                  <a:pt x="657703" y="1479831"/>
                </a:moveTo>
                <a:lnTo>
                  <a:pt x="739915" y="1479831"/>
                </a:lnTo>
                <a:lnTo>
                  <a:pt x="739915" y="1562044"/>
                </a:lnTo>
                <a:lnTo>
                  <a:pt x="657703" y="1562044"/>
                </a:lnTo>
                <a:close/>
                <a:moveTo>
                  <a:pt x="739915" y="1479831"/>
                </a:moveTo>
                <a:lnTo>
                  <a:pt x="822128" y="1479831"/>
                </a:lnTo>
                <a:lnTo>
                  <a:pt x="822128" y="1562044"/>
                </a:lnTo>
                <a:lnTo>
                  <a:pt x="739915" y="1562044"/>
                </a:lnTo>
                <a:close/>
                <a:moveTo>
                  <a:pt x="822128" y="1479831"/>
                </a:moveTo>
                <a:lnTo>
                  <a:pt x="904341" y="1479831"/>
                </a:lnTo>
                <a:lnTo>
                  <a:pt x="904341" y="1562044"/>
                </a:lnTo>
                <a:lnTo>
                  <a:pt x="822128" y="1562044"/>
                </a:lnTo>
                <a:close/>
                <a:moveTo>
                  <a:pt x="904341" y="1479831"/>
                </a:moveTo>
                <a:lnTo>
                  <a:pt x="986554" y="1479831"/>
                </a:lnTo>
                <a:lnTo>
                  <a:pt x="986554" y="1562044"/>
                </a:lnTo>
                <a:lnTo>
                  <a:pt x="904341" y="1562044"/>
                </a:lnTo>
                <a:close/>
                <a:moveTo>
                  <a:pt x="1068767" y="1479831"/>
                </a:moveTo>
                <a:lnTo>
                  <a:pt x="1150980" y="1479831"/>
                </a:lnTo>
                <a:lnTo>
                  <a:pt x="1150980" y="1562044"/>
                </a:lnTo>
                <a:lnTo>
                  <a:pt x="1068767" y="1562044"/>
                </a:lnTo>
                <a:close/>
                <a:moveTo>
                  <a:pt x="1150980" y="1479831"/>
                </a:moveTo>
                <a:lnTo>
                  <a:pt x="1233193" y="1479831"/>
                </a:lnTo>
                <a:lnTo>
                  <a:pt x="1233193" y="1562044"/>
                </a:lnTo>
                <a:lnTo>
                  <a:pt x="1150980" y="1562044"/>
                </a:lnTo>
                <a:close/>
                <a:moveTo>
                  <a:pt x="1233193" y="1479831"/>
                </a:moveTo>
                <a:lnTo>
                  <a:pt x="1315405" y="1479831"/>
                </a:lnTo>
                <a:lnTo>
                  <a:pt x="1315405" y="1562044"/>
                </a:lnTo>
                <a:lnTo>
                  <a:pt x="1233193" y="1562044"/>
                </a:lnTo>
                <a:close/>
                <a:moveTo>
                  <a:pt x="1397618" y="1479831"/>
                </a:moveTo>
                <a:lnTo>
                  <a:pt x="1479831" y="1479831"/>
                </a:lnTo>
                <a:lnTo>
                  <a:pt x="1479831" y="1562044"/>
                </a:lnTo>
                <a:lnTo>
                  <a:pt x="1397618" y="1562044"/>
                </a:lnTo>
                <a:close/>
                <a:moveTo>
                  <a:pt x="1479831" y="1479831"/>
                </a:moveTo>
                <a:lnTo>
                  <a:pt x="1562044" y="1479831"/>
                </a:lnTo>
                <a:lnTo>
                  <a:pt x="1562044" y="1562044"/>
                </a:lnTo>
                <a:lnTo>
                  <a:pt x="1479831" y="1562044"/>
                </a:lnTo>
                <a:close/>
                <a:moveTo>
                  <a:pt x="1726469" y="1479831"/>
                </a:moveTo>
                <a:lnTo>
                  <a:pt x="1808682" y="1479831"/>
                </a:lnTo>
                <a:lnTo>
                  <a:pt x="1808682" y="1562044"/>
                </a:lnTo>
                <a:lnTo>
                  <a:pt x="1726469" y="1562044"/>
                </a:lnTo>
                <a:close/>
                <a:moveTo>
                  <a:pt x="1808682" y="1479831"/>
                </a:moveTo>
                <a:lnTo>
                  <a:pt x="1890895" y="1479831"/>
                </a:lnTo>
                <a:lnTo>
                  <a:pt x="1890895" y="1562044"/>
                </a:lnTo>
                <a:lnTo>
                  <a:pt x="1808682" y="1562044"/>
                </a:lnTo>
                <a:close/>
                <a:moveTo>
                  <a:pt x="2055321" y="1479831"/>
                </a:moveTo>
                <a:lnTo>
                  <a:pt x="2137534" y="1479831"/>
                </a:lnTo>
                <a:lnTo>
                  <a:pt x="2137534" y="1562044"/>
                </a:lnTo>
                <a:lnTo>
                  <a:pt x="2055321" y="1562044"/>
                </a:lnTo>
                <a:close/>
                <a:moveTo>
                  <a:pt x="2137534" y="1479831"/>
                </a:moveTo>
                <a:lnTo>
                  <a:pt x="2219747" y="1479831"/>
                </a:lnTo>
                <a:lnTo>
                  <a:pt x="2219747" y="1562044"/>
                </a:lnTo>
                <a:lnTo>
                  <a:pt x="2137534" y="1562044"/>
                </a:lnTo>
                <a:close/>
                <a:moveTo>
                  <a:pt x="2219747" y="1479831"/>
                </a:moveTo>
                <a:lnTo>
                  <a:pt x="2301959" y="1479831"/>
                </a:lnTo>
                <a:lnTo>
                  <a:pt x="2301959" y="1562044"/>
                </a:lnTo>
                <a:lnTo>
                  <a:pt x="2219747" y="1562044"/>
                </a:lnTo>
                <a:close/>
                <a:moveTo>
                  <a:pt x="2301959" y="1479831"/>
                </a:moveTo>
                <a:lnTo>
                  <a:pt x="2384172" y="1479831"/>
                </a:lnTo>
                <a:lnTo>
                  <a:pt x="2384172" y="1562044"/>
                </a:lnTo>
                <a:lnTo>
                  <a:pt x="2301959" y="1562044"/>
                </a:lnTo>
                <a:close/>
                <a:moveTo>
                  <a:pt x="2466385" y="1479831"/>
                </a:moveTo>
                <a:lnTo>
                  <a:pt x="2548598" y="1479831"/>
                </a:lnTo>
                <a:lnTo>
                  <a:pt x="2548598" y="1562044"/>
                </a:lnTo>
                <a:lnTo>
                  <a:pt x="2466385" y="1562044"/>
                </a:lnTo>
                <a:close/>
                <a:moveTo>
                  <a:pt x="2548598" y="1479831"/>
                </a:moveTo>
                <a:lnTo>
                  <a:pt x="2630811" y="1479831"/>
                </a:lnTo>
                <a:lnTo>
                  <a:pt x="2630811" y="1562044"/>
                </a:lnTo>
                <a:lnTo>
                  <a:pt x="2548598" y="1562044"/>
                </a:lnTo>
                <a:close/>
                <a:moveTo>
                  <a:pt x="82213" y="1562044"/>
                </a:moveTo>
                <a:lnTo>
                  <a:pt x="164426" y="1562044"/>
                </a:lnTo>
                <a:lnTo>
                  <a:pt x="164426" y="1644257"/>
                </a:lnTo>
                <a:lnTo>
                  <a:pt x="82213" y="1644257"/>
                </a:lnTo>
                <a:close/>
                <a:moveTo>
                  <a:pt x="164426" y="1562044"/>
                </a:moveTo>
                <a:lnTo>
                  <a:pt x="246638" y="1562044"/>
                </a:lnTo>
                <a:lnTo>
                  <a:pt x="246638" y="1644257"/>
                </a:lnTo>
                <a:lnTo>
                  <a:pt x="164426" y="1644257"/>
                </a:lnTo>
                <a:close/>
                <a:moveTo>
                  <a:pt x="328851" y="1562044"/>
                </a:moveTo>
                <a:lnTo>
                  <a:pt x="411064" y="1562044"/>
                </a:lnTo>
                <a:lnTo>
                  <a:pt x="411064" y="1644257"/>
                </a:lnTo>
                <a:lnTo>
                  <a:pt x="328851" y="1644257"/>
                </a:lnTo>
                <a:close/>
                <a:moveTo>
                  <a:pt x="657703" y="1562044"/>
                </a:moveTo>
                <a:lnTo>
                  <a:pt x="739915" y="1562044"/>
                </a:lnTo>
                <a:lnTo>
                  <a:pt x="739915" y="1644257"/>
                </a:lnTo>
                <a:lnTo>
                  <a:pt x="657703" y="1644257"/>
                </a:lnTo>
                <a:close/>
                <a:moveTo>
                  <a:pt x="904341" y="1562044"/>
                </a:moveTo>
                <a:lnTo>
                  <a:pt x="986554" y="1562044"/>
                </a:lnTo>
                <a:lnTo>
                  <a:pt x="986554" y="1644257"/>
                </a:lnTo>
                <a:lnTo>
                  <a:pt x="904341" y="1644257"/>
                </a:lnTo>
                <a:close/>
                <a:moveTo>
                  <a:pt x="986554" y="1562044"/>
                </a:moveTo>
                <a:lnTo>
                  <a:pt x="1068767" y="1562044"/>
                </a:lnTo>
                <a:lnTo>
                  <a:pt x="1068767" y="1644257"/>
                </a:lnTo>
                <a:lnTo>
                  <a:pt x="986554" y="1644257"/>
                </a:lnTo>
                <a:close/>
                <a:moveTo>
                  <a:pt x="1068767" y="1562044"/>
                </a:moveTo>
                <a:lnTo>
                  <a:pt x="1150980" y="1562044"/>
                </a:lnTo>
                <a:lnTo>
                  <a:pt x="1150980" y="1644257"/>
                </a:lnTo>
                <a:lnTo>
                  <a:pt x="1068767" y="1644257"/>
                </a:lnTo>
                <a:close/>
                <a:moveTo>
                  <a:pt x="1150980" y="1562044"/>
                </a:moveTo>
                <a:lnTo>
                  <a:pt x="1233193" y="1562044"/>
                </a:lnTo>
                <a:lnTo>
                  <a:pt x="1233193" y="1644257"/>
                </a:lnTo>
                <a:lnTo>
                  <a:pt x="1150980" y="1644257"/>
                </a:lnTo>
                <a:close/>
                <a:moveTo>
                  <a:pt x="1562044" y="1562044"/>
                </a:moveTo>
                <a:lnTo>
                  <a:pt x="1644257" y="1562044"/>
                </a:lnTo>
                <a:lnTo>
                  <a:pt x="1644257" y="1644257"/>
                </a:lnTo>
                <a:lnTo>
                  <a:pt x="1562044" y="1644257"/>
                </a:lnTo>
                <a:close/>
                <a:moveTo>
                  <a:pt x="1644257" y="1562044"/>
                </a:moveTo>
                <a:lnTo>
                  <a:pt x="1726469" y="1562044"/>
                </a:lnTo>
                <a:lnTo>
                  <a:pt x="1726469" y="1644257"/>
                </a:lnTo>
                <a:lnTo>
                  <a:pt x="1644257" y="1644257"/>
                </a:lnTo>
                <a:close/>
                <a:moveTo>
                  <a:pt x="1726469" y="1562044"/>
                </a:moveTo>
                <a:lnTo>
                  <a:pt x="1808682" y="1562044"/>
                </a:lnTo>
                <a:lnTo>
                  <a:pt x="1808682" y="1644257"/>
                </a:lnTo>
                <a:lnTo>
                  <a:pt x="1726469" y="1644257"/>
                </a:lnTo>
                <a:close/>
                <a:moveTo>
                  <a:pt x="1808682" y="1562044"/>
                </a:moveTo>
                <a:lnTo>
                  <a:pt x="1890895" y="1562044"/>
                </a:lnTo>
                <a:lnTo>
                  <a:pt x="1890895" y="1644257"/>
                </a:lnTo>
                <a:lnTo>
                  <a:pt x="1808682" y="1644257"/>
                </a:lnTo>
                <a:close/>
                <a:moveTo>
                  <a:pt x="1890895" y="1562044"/>
                </a:moveTo>
                <a:lnTo>
                  <a:pt x="1973108" y="1562044"/>
                </a:lnTo>
                <a:lnTo>
                  <a:pt x="1973108" y="1644257"/>
                </a:lnTo>
                <a:lnTo>
                  <a:pt x="1890895" y="1644257"/>
                </a:lnTo>
                <a:close/>
                <a:moveTo>
                  <a:pt x="2055321" y="1562044"/>
                </a:moveTo>
                <a:lnTo>
                  <a:pt x="2137534" y="1562044"/>
                </a:lnTo>
                <a:lnTo>
                  <a:pt x="2137534" y="1644257"/>
                </a:lnTo>
                <a:lnTo>
                  <a:pt x="2055321" y="1644257"/>
                </a:lnTo>
                <a:close/>
                <a:moveTo>
                  <a:pt x="2137534" y="1562044"/>
                </a:moveTo>
                <a:lnTo>
                  <a:pt x="2219747" y="1562044"/>
                </a:lnTo>
                <a:lnTo>
                  <a:pt x="2219747" y="1644257"/>
                </a:lnTo>
                <a:lnTo>
                  <a:pt x="2137534" y="1644257"/>
                </a:lnTo>
                <a:close/>
                <a:moveTo>
                  <a:pt x="2219747" y="1562044"/>
                </a:moveTo>
                <a:lnTo>
                  <a:pt x="2301959" y="1562044"/>
                </a:lnTo>
                <a:lnTo>
                  <a:pt x="2301959" y="1644257"/>
                </a:lnTo>
                <a:lnTo>
                  <a:pt x="2219747" y="1644257"/>
                </a:lnTo>
                <a:close/>
                <a:moveTo>
                  <a:pt x="2301959" y="1562044"/>
                </a:moveTo>
                <a:lnTo>
                  <a:pt x="2384172" y="1562044"/>
                </a:lnTo>
                <a:lnTo>
                  <a:pt x="2384172" y="1644257"/>
                </a:lnTo>
                <a:lnTo>
                  <a:pt x="2301959" y="1644257"/>
                </a:lnTo>
                <a:close/>
                <a:moveTo>
                  <a:pt x="2384172" y="1562044"/>
                </a:moveTo>
                <a:lnTo>
                  <a:pt x="2466385" y="1562044"/>
                </a:lnTo>
                <a:lnTo>
                  <a:pt x="2466385" y="1644257"/>
                </a:lnTo>
                <a:lnTo>
                  <a:pt x="2384172" y="1644257"/>
                </a:lnTo>
                <a:close/>
                <a:moveTo>
                  <a:pt x="2466385" y="1562044"/>
                </a:moveTo>
                <a:lnTo>
                  <a:pt x="2548598" y="1562044"/>
                </a:lnTo>
                <a:lnTo>
                  <a:pt x="2548598" y="1644257"/>
                </a:lnTo>
                <a:lnTo>
                  <a:pt x="2466385" y="1644257"/>
                </a:lnTo>
                <a:close/>
                <a:moveTo>
                  <a:pt x="2548598" y="1562044"/>
                </a:moveTo>
                <a:lnTo>
                  <a:pt x="2630811" y="1562044"/>
                </a:lnTo>
                <a:lnTo>
                  <a:pt x="2630811" y="1644257"/>
                </a:lnTo>
                <a:lnTo>
                  <a:pt x="2548598" y="1644257"/>
                </a:lnTo>
                <a:close/>
                <a:moveTo>
                  <a:pt x="164426" y="1644257"/>
                </a:moveTo>
                <a:lnTo>
                  <a:pt x="246638" y="1644257"/>
                </a:lnTo>
                <a:lnTo>
                  <a:pt x="246638" y="1726469"/>
                </a:lnTo>
                <a:lnTo>
                  <a:pt x="164426" y="1726469"/>
                </a:lnTo>
                <a:close/>
                <a:moveTo>
                  <a:pt x="246638" y="1644257"/>
                </a:moveTo>
                <a:lnTo>
                  <a:pt x="328851" y="1644257"/>
                </a:lnTo>
                <a:lnTo>
                  <a:pt x="328851" y="1726469"/>
                </a:lnTo>
                <a:lnTo>
                  <a:pt x="246638" y="1726469"/>
                </a:lnTo>
                <a:close/>
                <a:moveTo>
                  <a:pt x="328851" y="1644257"/>
                </a:moveTo>
                <a:lnTo>
                  <a:pt x="411064" y="1644257"/>
                </a:lnTo>
                <a:lnTo>
                  <a:pt x="411064" y="1726469"/>
                </a:lnTo>
                <a:lnTo>
                  <a:pt x="328851" y="1726469"/>
                </a:lnTo>
                <a:close/>
                <a:moveTo>
                  <a:pt x="493277" y="1644257"/>
                </a:moveTo>
                <a:lnTo>
                  <a:pt x="575490" y="1644257"/>
                </a:lnTo>
                <a:lnTo>
                  <a:pt x="575490" y="1726469"/>
                </a:lnTo>
                <a:lnTo>
                  <a:pt x="493277" y="1726469"/>
                </a:lnTo>
                <a:close/>
                <a:moveTo>
                  <a:pt x="657703" y="1644257"/>
                </a:moveTo>
                <a:lnTo>
                  <a:pt x="739915" y="1644257"/>
                </a:lnTo>
                <a:lnTo>
                  <a:pt x="739915" y="1726469"/>
                </a:lnTo>
                <a:lnTo>
                  <a:pt x="657703" y="1726469"/>
                </a:lnTo>
                <a:close/>
                <a:moveTo>
                  <a:pt x="739915" y="1644257"/>
                </a:moveTo>
                <a:lnTo>
                  <a:pt x="822128" y="1644257"/>
                </a:lnTo>
                <a:lnTo>
                  <a:pt x="822128" y="1726469"/>
                </a:lnTo>
                <a:lnTo>
                  <a:pt x="739915" y="1726469"/>
                </a:lnTo>
                <a:close/>
                <a:moveTo>
                  <a:pt x="904341" y="1644257"/>
                </a:moveTo>
                <a:lnTo>
                  <a:pt x="986554" y="1644257"/>
                </a:lnTo>
                <a:lnTo>
                  <a:pt x="986554" y="1726469"/>
                </a:lnTo>
                <a:lnTo>
                  <a:pt x="904341" y="1726469"/>
                </a:lnTo>
                <a:close/>
                <a:moveTo>
                  <a:pt x="986554" y="1644257"/>
                </a:moveTo>
                <a:lnTo>
                  <a:pt x="1068767" y="1644257"/>
                </a:lnTo>
                <a:lnTo>
                  <a:pt x="1068767" y="1726469"/>
                </a:lnTo>
                <a:lnTo>
                  <a:pt x="986554" y="1726469"/>
                </a:lnTo>
                <a:close/>
                <a:moveTo>
                  <a:pt x="1315405" y="1644257"/>
                </a:moveTo>
                <a:lnTo>
                  <a:pt x="1397618" y="1644257"/>
                </a:lnTo>
                <a:lnTo>
                  <a:pt x="1397618" y="1726469"/>
                </a:lnTo>
                <a:lnTo>
                  <a:pt x="1315405" y="1726469"/>
                </a:lnTo>
                <a:close/>
                <a:moveTo>
                  <a:pt x="1397618" y="1644257"/>
                </a:moveTo>
                <a:lnTo>
                  <a:pt x="1479831" y="1644257"/>
                </a:lnTo>
                <a:lnTo>
                  <a:pt x="1479831" y="1726469"/>
                </a:lnTo>
                <a:lnTo>
                  <a:pt x="1397618" y="1726469"/>
                </a:lnTo>
                <a:close/>
                <a:moveTo>
                  <a:pt x="1479831" y="1644257"/>
                </a:moveTo>
                <a:lnTo>
                  <a:pt x="1562044" y="1644257"/>
                </a:lnTo>
                <a:lnTo>
                  <a:pt x="1562044" y="1726469"/>
                </a:lnTo>
                <a:lnTo>
                  <a:pt x="1479831" y="1726469"/>
                </a:lnTo>
                <a:close/>
                <a:moveTo>
                  <a:pt x="1562044" y="1644257"/>
                </a:moveTo>
                <a:lnTo>
                  <a:pt x="1644257" y="1644257"/>
                </a:lnTo>
                <a:lnTo>
                  <a:pt x="1644257" y="1726469"/>
                </a:lnTo>
                <a:lnTo>
                  <a:pt x="1562044" y="1726469"/>
                </a:lnTo>
                <a:close/>
                <a:moveTo>
                  <a:pt x="1808682" y="1644257"/>
                </a:moveTo>
                <a:lnTo>
                  <a:pt x="1890895" y="1644257"/>
                </a:lnTo>
                <a:lnTo>
                  <a:pt x="1890895" y="1726469"/>
                </a:lnTo>
                <a:lnTo>
                  <a:pt x="1808682" y="1726469"/>
                </a:lnTo>
                <a:close/>
                <a:moveTo>
                  <a:pt x="1890895" y="1644257"/>
                </a:moveTo>
                <a:lnTo>
                  <a:pt x="1973108" y="1644257"/>
                </a:lnTo>
                <a:lnTo>
                  <a:pt x="1973108" y="1726469"/>
                </a:lnTo>
                <a:lnTo>
                  <a:pt x="1890895" y="1726469"/>
                </a:lnTo>
                <a:close/>
                <a:moveTo>
                  <a:pt x="2055321" y="1644257"/>
                </a:moveTo>
                <a:lnTo>
                  <a:pt x="2137534" y="1644257"/>
                </a:lnTo>
                <a:lnTo>
                  <a:pt x="2137534" y="1726469"/>
                </a:lnTo>
                <a:lnTo>
                  <a:pt x="2055321" y="1726469"/>
                </a:lnTo>
                <a:close/>
                <a:moveTo>
                  <a:pt x="2301959" y="1644257"/>
                </a:moveTo>
                <a:lnTo>
                  <a:pt x="2384172" y="1644257"/>
                </a:lnTo>
                <a:lnTo>
                  <a:pt x="2384172" y="1726469"/>
                </a:lnTo>
                <a:lnTo>
                  <a:pt x="2301959" y="1726469"/>
                </a:lnTo>
                <a:close/>
                <a:moveTo>
                  <a:pt x="2384172" y="1644257"/>
                </a:moveTo>
                <a:lnTo>
                  <a:pt x="2466385" y="1644257"/>
                </a:lnTo>
                <a:lnTo>
                  <a:pt x="2466385" y="1726469"/>
                </a:lnTo>
                <a:lnTo>
                  <a:pt x="2384172" y="1726469"/>
                </a:lnTo>
                <a:close/>
                <a:moveTo>
                  <a:pt x="2548598" y="1644257"/>
                </a:moveTo>
                <a:lnTo>
                  <a:pt x="2630811" y="1644257"/>
                </a:lnTo>
                <a:lnTo>
                  <a:pt x="2630811" y="1726469"/>
                </a:lnTo>
                <a:lnTo>
                  <a:pt x="2548598" y="1726469"/>
                </a:lnTo>
                <a:close/>
                <a:moveTo>
                  <a:pt x="0" y="1726469"/>
                </a:moveTo>
                <a:lnTo>
                  <a:pt x="82213" y="1726469"/>
                </a:lnTo>
                <a:lnTo>
                  <a:pt x="82213" y="1808682"/>
                </a:lnTo>
                <a:lnTo>
                  <a:pt x="0" y="1808682"/>
                </a:lnTo>
                <a:close/>
                <a:moveTo>
                  <a:pt x="82213" y="1726469"/>
                </a:moveTo>
                <a:lnTo>
                  <a:pt x="164426" y="1726469"/>
                </a:lnTo>
                <a:lnTo>
                  <a:pt x="164426" y="1808682"/>
                </a:lnTo>
                <a:lnTo>
                  <a:pt x="82213" y="1808682"/>
                </a:lnTo>
                <a:close/>
                <a:moveTo>
                  <a:pt x="246638" y="1726469"/>
                </a:moveTo>
                <a:lnTo>
                  <a:pt x="328851" y="1726469"/>
                </a:lnTo>
                <a:lnTo>
                  <a:pt x="328851" y="1808682"/>
                </a:lnTo>
                <a:lnTo>
                  <a:pt x="246638" y="1808682"/>
                </a:lnTo>
                <a:close/>
                <a:moveTo>
                  <a:pt x="657703" y="1726469"/>
                </a:moveTo>
                <a:lnTo>
                  <a:pt x="739915" y="1726469"/>
                </a:lnTo>
                <a:lnTo>
                  <a:pt x="739915" y="1808682"/>
                </a:lnTo>
                <a:lnTo>
                  <a:pt x="657703" y="1808682"/>
                </a:lnTo>
                <a:close/>
                <a:moveTo>
                  <a:pt x="739915" y="1726469"/>
                </a:moveTo>
                <a:lnTo>
                  <a:pt x="822128" y="1726469"/>
                </a:lnTo>
                <a:lnTo>
                  <a:pt x="822128" y="1808682"/>
                </a:lnTo>
                <a:lnTo>
                  <a:pt x="739915" y="1808682"/>
                </a:lnTo>
                <a:close/>
                <a:moveTo>
                  <a:pt x="822128" y="1726469"/>
                </a:moveTo>
                <a:lnTo>
                  <a:pt x="904341" y="1726469"/>
                </a:lnTo>
                <a:lnTo>
                  <a:pt x="904341" y="1808682"/>
                </a:lnTo>
                <a:lnTo>
                  <a:pt x="822128" y="1808682"/>
                </a:lnTo>
                <a:close/>
                <a:moveTo>
                  <a:pt x="986554" y="1726469"/>
                </a:moveTo>
                <a:lnTo>
                  <a:pt x="1068767" y="1726469"/>
                </a:lnTo>
                <a:lnTo>
                  <a:pt x="1068767" y="1808682"/>
                </a:lnTo>
                <a:lnTo>
                  <a:pt x="986554" y="1808682"/>
                </a:lnTo>
                <a:close/>
                <a:moveTo>
                  <a:pt x="1068767" y="1726469"/>
                </a:moveTo>
                <a:lnTo>
                  <a:pt x="1150980" y="1726469"/>
                </a:lnTo>
                <a:lnTo>
                  <a:pt x="1150980" y="1808682"/>
                </a:lnTo>
                <a:lnTo>
                  <a:pt x="1068767" y="1808682"/>
                </a:lnTo>
                <a:close/>
                <a:moveTo>
                  <a:pt x="1150980" y="1726469"/>
                </a:moveTo>
                <a:lnTo>
                  <a:pt x="1233193" y="1726469"/>
                </a:lnTo>
                <a:lnTo>
                  <a:pt x="1233193" y="1808682"/>
                </a:lnTo>
                <a:lnTo>
                  <a:pt x="1150980" y="1808682"/>
                </a:lnTo>
                <a:close/>
                <a:moveTo>
                  <a:pt x="1233193" y="1726469"/>
                </a:moveTo>
                <a:lnTo>
                  <a:pt x="1315405" y="1726469"/>
                </a:lnTo>
                <a:lnTo>
                  <a:pt x="1315405" y="1808682"/>
                </a:lnTo>
                <a:lnTo>
                  <a:pt x="1233193" y="1808682"/>
                </a:lnTo>
                <a:close/>
                <a:moveTo>
                  <a:pt x="1644257" y="1726469"/>
                </a:moveTo>
                <a:lnTo>
                  <a:pt x="1726469" y="1726469"/>
                </a:lnTo>
                <a:lnTo>
                  <a:pt x="1726469" y="1808682"/>
                </a:lnTo>
                <a:lnTo>
                  <a:pt x="1644257" y="1808682"/>
                </a:lnTo>
                <a:close/>
                <a:moveTo>
                  <a:pt x="1890895" y="1726469"/>
                </a:moveTo>
                <a:lnTo>
                  <a:pt x="1973108" y="1726469"/>
                </a:lnTo>
                <a:lnTo>
                  <a:pt x="1973108" y="1808682"/>
                </a:lnTo>
                <a:lnTo>
                  <a:pt x="1890895" y="1808682"/>
                </a:lnTo>
                <a:close/>
                <a:moveTo>
                  <a:pt x="2137534" y="1726469"/>
                </a:moveTo>
                <a:lnTo>
                  <a:pt x="2219747" y="1726469"/>
                </a:lnTo>
                <a:lnTo>
                  <a:pt x="2219747" y="1808682"/>
                </a:lnTo>
                <a:lnTo>
                  <a:pt x="2137534" y="1808682"/>
                </a:lnTo>
                <a:close/>
                <a:moveTo>
                  <a:pt x="2466385" y="1726469"/>
                </a:moveTo>
                <a:lnTo>
                  <a:pt x="2548598" y="1726469"/>
                </a:lnTo>
                <a:lnTo>
                  <a:pt x="2548598" y="1808682"/>
                </a:lnTo>
                <a:lnTo>
                  <a:pt x="2466385" y="1808682"/>
                </a:lnTo>
                <a:close/>
                <a:moveTo>
                  <a:pt x="2630811" y="1726469"/>
                </a:moveTo>
                <a:lnTo>
                  <a:pt x="2713023" y="1726469"/>
                </a:lnTo>
                <a:lnTo>
                  <a:pt x="2713023" y="1808682"/>
                </a:lnTo>
                <a:lnTo>
                  <a:pt x="2630811" y="1808682"/>
                </a:lnTo>
                <a:close/>
                <a:moveTo>
                  <a:pt x="0" y="1808682"/>
                </a:moveTo>
                <a:lnTo>
                  <a:pt x="82213" y="1808682"/>
                </a:lnTo>
                <a:lnTo>
                  <a:pt x="82213" y="1890895"/>
                </a:lnTo>
                <a:lnTo>
                  <a:pt x="0" y="1890895"/>
                </a:lnTo>
                <a:close/>
                <a:moveTo>
                  <a:pt x="164426" y="1808682"/>
                </a:moveTo>
                <a:lnTo>
                  <a:pt x="246638" y="1808682"/>
                </a:lnTo>
                <a:lnTo>
                  <a:pt x="246638" y="1890895"/>
                </a:lnTo>
                <a:lnTo>
                  <a:pt x="164426" y="1890895"/>
                </a:lnTo>
                <a:close/>
                <a:moveTo>
                  <a:pt x="246638" y="1808682"/>
                </a:moveTo>
                <a:lnTo>
                  <a:pt x="328851" y="1808682"/>
                </a:lnTo>
                <a:lnTo>
                  <a:pt x="328851" y="1890895"/>
                </a:lnTo>
                <a:lnTo>
                  <a:pt x="246638" y="1890895"/>
                </a:lnTo>
                <a:close/>
                <a:moveTo>
                  <a:pt x="328851" y="1808682"/>
                </a:moveTo>
                <a:lnTo>
                  <a:pt x="411064" y="1808682"/>
                </a:lnTo>
                <a:lnTo>
                  <a:pt x="411064" y="1890895"/>
                </a:lnTo>
                <a:lnTo>
                  <a:pt x="328851" y="1890895"/>
                </a:lnTo>
                <a:close/>
                <a:moveTo>
                  <a:pt x="493277" y="1808682"/>
                </a:moveTo>
                <a:lnTo>
                  <a:pt x="575490" y="1808682"/>
                </a:lnTo>
                <a:lnTo>
                  <a:pt x="575490" y="1890895"/>
                </a:lnTo>
                <a:lnTo>
                  <a:pt x="493277" y="1890895"/>
                </a:lnTo>
                <a:close/>
                <a:moveTo>
                  <a:pt x="657703" y="1808682"/>
                </a:moveTo>
                <a:lnTo>
                  <a:pt x="739915" y="1808682"/>
                </a:lnTo>
                <a:lnTo>
                  <a:pt x="739915" y="1890895"/>
                </a:lnTo>
                <a:lnTo>
                  <a:pt x="657703" y="1890895"/>
                </a:lnTo>
                <a:close/>
                <a:moveTo>
                  <a:pt x="904341" y="1808682"/>
                </a:moveTo>
                <a:lnTo>
                  <a:pt x="986554" y="1808682"/>
                </a:lnTo>
                <a:lnTo>
                  <a:pt x="986554" y="1890895"/>
                </a:lnTo>
                <a:lnTo>
                  <a:pt x="904341" y="1890895"/>
                </a:lnTo>
                <a:close/>
                <a:moveTo>
                  <a:pt x="1068767" y="1808682"/>
                </a:moveTo>
                <a:lnTo>
                  <a:pt x="1150980" y="1808682"/>
                </a:lnTo>
                <a:lnTo>
                  <a:pt x="1150980" y="1890895"/>
                </a:lnTo>
                <a:lnTo>
                  <a:pt x="1068767" y="1890895"/>
                </a:lnTo>
                <a:close/>
                <a:moveTo>
                  <a:pt x="1315405" y="1808682"/>
                </a:moveTo>
                <a:lnTo>
                  <a:pt x="1397618" y="1808682"/>
                </a:lnTo>
                <a:lnTo>
                  <a:pt x="1397618" y="1890895"/>
                </a:lnTo>
                <a:lnTo>
                  <a:pt x="1315405" y="1890895"/>
                </a:lnTo>
                <a:close/>
                <a:moveTo>
                  <a:pt x="1562044" y="1808682"/>
                </a:moveTo>
                <a:lnTo>
                  <a:pt x="1644257" y="1808682"/>
                </a:lnTo>
                <a:lnTo>
                  <a:pt x="1644257" y="1890895"/>
                </a:lnTo>
                <a:lnTo>
                  <a:pt x="1562044" y="1890895"/>
                </a:lnTo>
                <a:close/>
                <a:moveTo>
                  <a:pt x="1808682" y="1808682"/>
                </a:moveTo>
                <a:lnTo>
                  <a:pt x="1890895" y="1808682"/>
                </a:lnTo>
                <a:lnTo>
                  <a:pt x="1890895" y="1890895"/>
                </a:lnTo>
                <a:lnTo>
                  <a:pt x="1808682" y="1890895"/>
                </a:lnTo>
                <a:close/>
                <a:moveTo>
                  <a:pt x="2301959" y="1808682"/>
                </a:moveTo>
                <a:lnTo>
                  <a:pt x="2384172" y="1808682"/>
                </a:lnTo>
                <a:lnTo>
                  <a:pt x="2384172" y="1890895"/>
                </a:lnTo>
                <a:lnTo>
                  <a:pt x="2301959" y="1890895"/>
                </a:lnTo>
                <a:close/>
                <a:moveTo>
                  <a:pt x="2384172" y="1808682"/>
                </a:moveTo>
                <a:lnTo>
                  <a:pt x="2466385" y="1808682"/>
                </a:lnTo>
                <a:lnTo>
                  <a:pt x="2466385" y="1890895"/>
                </a:lnTo>
                <a:lnTo>
                  <a:pt x="2384172" y="1890895"/>
                </a:lnTo>
                <a:close/>
                <a:moveTo>
                  <a:pt x="2466385" y="1808682"/>
                </a:moveTo>
                <a:lnTo>
                  <a:pt x="2548598" y="1808682"/>
                </a:lnTo>
                <a:lnTo>
                  <a:pt x="2548598" y="1890895"/>
                </a:lnTo>
                <a:lnTo>
                  <a:pt x="2466385" y="1890895"/>
                </a:lnTo>
                <a:close/>
                <a:moveTo>
                  <a:pt x="2548598" y="1808682"/>
                </a:moveTo>
                <a:lnTo>
                  <a:pt x="2630811" y="1808682"/>
                </a:lnTo>
                <a:lnTo>
                  <a:pt x="2630811" y="1890895"/>
                </a:lnTo>
                <a:lnTo>
                  <a:pt x="2548598" y="1890895"/>
                </a:lnTo>
                <a:close/>
                <a:moveTo>
                  <a:pt x="0" y="1890895"/>
                </a:moveTo>
                <a:lnTo>
                  <a:pt x="82213" y="1890895"/>
                </a:lnTo>
                <a:lnTo>
                  <a:pt x="82213" y="1973108"/>
                </a:lnTo>
                <a:lnTo>
                  <a:pt x="0" y="1973108"/>
                </a:lnTo>
                <a:close/>
                <a:moveTo>
                  <a:pt x="246638" y="1890895"/>
                </a:moveTo>
                <a:lnTo>
                  <a:pt x="328851" y="1890895"/>
                </a:lnTo>
                <a:lnTo>
                  <a:pt x="328851" y="1973108"/>
                </a:lnTo>
                <a:lnTo>
                  <a:pt x="246638" y="1973108"/>
                </a:lnTo>
                <a:close/>
                <a:moveTo>
                  <a:pt x="575490" y="1890895"/>
                </a:moveTo>
                <a:lnTo>
                  <a:pt x="657703" y="1890895"/>
                </a:lnTo>
                <a:lnTo>
                  <a:pt x="657703" y="1973108"/>
                </a:lnTo>
                <a:lnTo>
                  <a:pt x="575490" y="1973108"/>
                </a:lnTo>
                <a:close/>
                <a:moveTo>
                  <a:pt x="739915" y="1890895"/>
                </a:moveTo>
                <a:lnTo>
                  <a:pt x="822128" y="1890895"/>
                </a:lnTo>
                <a:lnTo>
                  <a:pt x="822128" y="1973108"/>
                </a:lnTo>
                <a:lnTo>
                  <a:pt x="739915" y="1973108"/>
                </a:lnTo>
                <a:close/>
                <a:moveTo>
                  <a:pt x="822128" y="1890895"/>
                </a:moveTo>
                <a:lnTo>
                  <a:pt x="904341" y="1890895"/>
                </a:lnTo>
                <a:lnTo>
                  <a:pt x="904341" y="1973108"/>
                </a:lnTo>
                <a:lnTo>
                  <a:pt x="822128" y="1973108"/>
                </a:lnTo>
                <a:close/>
                <a:moveTo>
                  <a:pt x="904341" y="1890895"/>
                </a:moveTo>
                <a:lnTo>
                  <a:pt x="986554" y="1890895"/>
                </a:lnTo>
                <a:lnTo>
                  <a:pt x="986554" y="1973108"/>
                </a:lnTo>
                <a:lnTo>
                  <a:pt x="904341" y="1973108"/>
                </a:lnTo>
                <a:close/>
                <a:moveTo>
                  <a:pt x="1068767" y="1890895"/>
                </a:moveTo>
                <a:lnTo>
                  <a:pt x="1150980" y="1890895"/>
                </a:lnTo>
                <a:lnTo>
                  <a:pt x="1150980" y="1973108"/>
                </a:lnTo>
                <a:lnTo>
                  <a:pt x="1068767" y="1973108"/>
                </a:lnTo>
                <a:close/>
                <a:moveTo>
                  <a:pt x="1479831" y="1890895"/>
                </a:moveTo>
                <a:lnTo>
                  <a:pt x="1562044" y="1890895"/>
                </a:lnTo>
                <a:lnTo>
                  <a:pt x="1562044" y="1973108"/>
                </a:lnTo>
                <a:lnTo>
                  <a:pt x="1479831" y="1973108"/>
                </a:lnTo>
                <a:close/>
                <a:moveTo>
                  <a:pt x="1562044" y="1890895"/>
                </a:moveTo>
                <a:lnTo>
                  <a:pt x="1644257" y="1890895"/>
                </a:lnTo>
                <a:lnTo>
                  <a:pt x="1644257" y="1973108"/>
                </a:lnTo>
                <a:lnTo>
                  <a:pt x="1562044" y="1973108"/>
                </a:lnTo>
                <a:close/>
                <a:moveTo>
                  <a:pt x="1644257" y="1890895"/>
                </a:moveTo>
                <a:lnTo>
                  <a:pt x="1726469" y="1890895"/>
                </a:lnTo>
                <a:lnTo>
                  <a:pt x="1726469" y="1973108"/>
                </a:lnTo>
                <a:lnTo>
                  <a:pt x="1644257" y="1973108"/>
                </a:lnTo>
                <a:close/>
                <a:moveTo>
                  <a:pt x="1726469" y="1890895"/>
                </a:moveTo>
                <a:lnTo>
                  <a:pt x="1808682" y="1890895"/>
                </a:lnTo>
                <a:lnTo>
                  <a:pt x="1808682" y="1973108"/>
                </a:lnTo>
                <a:lnTo>
                  <a:pt x="1726469" y="1973108"/>
                </a:lnTo>
                <a:close/>
                <a:moveTo>
                  <a:pt x="1890895" y="1890895"/>
                </a:moveTo>
                <a:lnTo>
                  <a:pt x="1973108" y="1890895"/>
                </a:lnTo>
                <a:lnTo>
                  <a:pt x="1973108" y="1973108"/>
                </a:lnTo>
                <a:lnTo>
                  <a:pt x="1890895" y="1973108"/>
                </a:lnTo>
                <a:close/>
                <a:moveTo>
                  <a:pt x="2301959" y="1890895"/>
                </a:moveTo>
                <a:lnTo>
                  <a:pt x="2384172" y="1890895"/>
                </a:lnTo>
                <a:lnTo>
                  <a:pt x="2384172" y="1973108"/>
                </a:lnTo>
                <a:lnTo>
                  <a:pt x="2301959" y="1973108"/>
                </a:lnTo>
                <a:close/>
                <a:moveTo>
                  <a:pt x="2384172" y="1890895"/>
                </a:moveTo>
                <a:lnTo>
                  <a:pt x="2466385" y="1890895"/>
                </a:lnTo>
                <a:lnTo>
                  <a:pt x="2466385" y="1973108"/>
                </a:lnTo>
                <a:lnTo>
                  <a:pt x="2384172" y="1973108"/>
                </a:lnTo>
                <a:close/>
                <a:moveTo>
                  <a:pt x="2466385" y="1890895"/>
                </a:moveTo>
                <a:lnTo>
                  <a:pt x="2548598" y="1890895"/>
                </a:lnTo>
                <a:lnTo>
                  <a:pt x="2548598" y="1973108"/>
                </a:lnTo>
                <a:lnTo>
                  <a:pt x="2466385" y="1973108"/>
                </a:lnTo>
                <a:close/>
                <a:moveTo>
                  <a:pt x="2548598" y="1890895"/>
                </a:moveTo>
                <a:lnTo>
                  <a:pt x="2630811" y="1890895"/>
                </a:lnTo>
                <a:lnTo>
                  <a:pt x="2630811" y="1973108"/>
                </a:lnTo>
                <a:lnTo>
                  <a:pt x="2548598" y="1973108"/>
                </a:lnTo>
                <a:close/>
                <a:moveTo>
                  <a:pt x="0" y="1973108"/>
                </a:moveTo>
                <a:lnTo>
                  <a:pt x="82213" y="1973108"/>
                </a:lnTo>
                <a:lnTo>
                  <a:pt x="82213" y="2055321"/>
                </a:lnTo>
                <a:lnTo>
                  <a:pt x="0" y="2055321"/>
                </a:lnTo>
                <a:close/>
                <a:moveTo>
                  <a:pt x="246638" y="1973108"/>
                </a:moveTo>
                <a:lnTo>
                  <a:pt x="328851" y="1973108"/>
                </a:lnTo>
                <a:lnTo>
                  <a:pt x="328851" y="2055321"/>
                </a:lnTo>
                <a:lnTo>
                  <a:pt x="246638" y="2055321"/>
                </a:lnTo>
                <a:close/>
                <a:moveTo>
                  <a:pt x="493277" y="1973108"/>
                </a:moveTo>
                <a:lnTo>
                  <a:pt x="575490" y="1973108"/>
                </a:lnTo>
                <a:lnTo>
                  <a:pt x="575490" y="2055321"/>
                </a:lnTo>
                <a:lnTo>
                  <a:pt x="493277" y="2055321"/>
                </a:lnTo>
                <a:close/>
                <a:moveTo>
                  <a:pt x="904341" y="1973108"/>
                </a:moveTo>
                <a:lnTo>
                  <a:pt x="986554" y="1973108"/>
                </a:lnTo>
                <a:lnTo>
                  <a:pt x="986554" y="2055321"/>
                </a:lnTo>
                <a:lnTo>
                  <a:pt x="904341" y="2055321"/>
                </a:lnTo>
                <a:close/>
                <a:moveTo>
                  <a:pt x="1315405" y="1973108"/>
                </a:moveTo>
                <a:lnTo>
                  <a:pt x="1397618" y="1973108"/>
                </a:lnTo>
                <a:lnTo>
                  <a:pt x="1397618" y="2055321"/>
                </a:lnTo>
                <a:lnTo>
                  <a:pt x="1315405" y="2055321"/>
                </a:lnTo>
                <a:close/>
                <a:moveTo>
                  <a:pt x="1397618" y="1973108"/>
                </a:moveTo>
                <a:lnTo>
                  <a:pt x="1479831" y="1973108"/>
                </a:lnTo>
                <a:lnTo>
                  <a:pt x="1479831" y="2055321"/>
                </a:lnTo>
                <a:lnTo>
                  <a:pt x="1397618" y="2055321"/>
                </a:lnTo>
                <a:close/>
                <a:moveTo>
                  <a:pt x="1562044" y="1973108"/>
                </a:moveTo>
                <a:lnTo>
                  <a:pt x="1644257" y="1973108"/>
                </a:lnTo>
                <a:lnTo>
                  <a:pt x="1644257" y="2055321"/>
                </a:lnTo>
                <a:lnTo>
                  <a:pt x="1562044" y="2055321"/>
                </a:lnTo>
                <a:close/>
                <a:moveTo>
                  <a:pt x="1808682" y="1973108"/>
                </a:moveTo>
                <a:lnTo>
                  <a:pt x="1890895" y="1973108"/>
                </a:lnTo>
                <a:lnTo>
                  <a:pt x="1890895" y="2055321"/>
                </a:lnTo>
                <a:lnTo>
                  <a:pt x="1808682" y="2055321"/>
                </a:lnTo>
                <a:close/>
                <a:moveTo>
                  <a:pt x="1890895" y="1973108"/>
                </a:moveTo>
                <a:lnTo>
                  <a:pt x="1973108" y="1973108"/>
                </a:lnTo>
                <a:lnTo>
                  <a:pt x="1973108" y="2055321"/>
                </a:lnTo>
                <a:lnTo>
                  <a:pt x="1890895" y="2055321"/>
                </a:lnTo>
                <a:close/>
                <a:moveTo>
                  <a:pt x="1973108" y="1973108"/>
                </a:moveTo>
                <a:lnTo>
                  <a:pt x="2055321" y="1973108"/>
                </a:lnTo>
                <a:lnTo>
                  <a:pt x="2055321" y="2055321"/>
                </a:lnTo>
                <a:lnTo>
                  <a:pt x="1973108" y="2055321"/>
                </a:lnTo>
                <a:close/>
                <a:moveTo>
                  <a:pt x="2055321" y="1973108"/>
                </a:moveTo>
                <a:lnTo>
                  <a:pt x="2137534" y="1973108"/>
                </a:lnTo>
                <a:lnTo>
                  <a:pt x="2137534" y="2055321"/>
                </a:lnTo>
                <a:lnTo>
                  <a:pt x="2055321" y="2055321"/>
                </a:lnTo>
                <a:close/>
                <a:moveTo>
                  <a:pt x="2137534" y="1973108"/>
                </a:moveTo>
                <a:lnTo>
                  <a:pt x="2219747" y="1973108"/>
                </a:lnTo>
                <a:lnTo>
                  <a:pt x="2219747" y="2055321"/>
                </a:lnTo>
                <a:lnTo>
                  <a:pt x="2137534" y="2055321"/>
                </a:lnTo>
                <a:close/>
                <a:moveTo>
                  <a:pt x="2219747" y="1973108"/>
                </a:moveTo>
                <a:lnTo>
                  <a:pt x="2301959" y="1973108"/>
                </a:lnTo>
                <a:lnTo>
                  <a:pt x="2301959" y="2055321"/>
                </a:lnTo>
                <a:lnTo>
                  <a:pt x="2219747" y="2055321"/>
                </a:lnTo>
                <a:close/>
                <a:moveTo>
                  <a:pt x="2301959" y="1973108"/>
                </a:moveTo>
                <a:lnTo>
                  <a:pt x="2384172" y="1973108"/>
                </a:lnTo>
                <a:lnTo>
                  <a:pt x="2384172" y="2055321"/>
                </a:lnTo>
                <a:lnTo>
                  <a:pt x="2301959" y="2055321"/>
                </a:lnTo>
                <a:close/>
                <a:moveTo>
                  <a:pt x="2384172" y="1973108"/>
                </a:moveTo>
                <a:lnTo>
                  <a:pt x="2466385" y="1973108"/>
                </a:lnTo>
                <a:lnTo>
                  <a:pt x="2466385" y="2055321"/>
                </a:lnTo>
                <a:lnTo>
                  <a:pt x="2384172" y="2055321"/>
                </a:lnTo>
                <a:close/>
                <a:moveTo>
                  <a:pt x="2630811" y="1973108"/>
                </a:moveTo>
                <a:lnTo>
                  <a:pt x="2713023" y="1973108"/>
                </a:lnTo>
                <a:lnTo>
                  <a:pt x="2713023" y="2055321"/>
                </a:lnTo>
                <a:lnTo>
                  <a:pt x="2630811" y="2055321"/>
                </a:lnTo>
                <a:close/>
                <a:moveTo>
                  <a:pt x="657703" y="2055321"/>
                </a:moveTo>
                <a:lnTo>
                  <a:pt x="739915" y="2055321"/>
                </a:lnTo>
                <a:lnTo>
                  <a:pt x="739915" y="2137534"/>
                </a:lnTo>
                <a:lnTo>
                  <a:pt x="657703" y="2137534"/>
                </a:lnTo>
                <a:close/>
                <a:moveTo>
                  <a:pt x="822128" y="2055321"/>
                </a:moveTo>
                <a:lnTo>
                  <a:pt x="904341" y="2055321"/>
                </a:lnTo>
                <a:lnTo>
                  <a:pt x="904341" y="2137534"/>
                </a:lnTo>
                <a:lnTo>
                  <a:pt x="822128" y="2137534"/>
                </a:lnTo>
                <a:close/>
                <a:moveTo>
                  <a:pt x="904341" y="2055321"/>
                </a:moveTo>
                <a:lnTo>
                  <a:pt x="986554" y="2055321"/>
                </a:lnTo>
                <a:lnTo>
                  <a:pt x="986554" y="2137534"/>
                </a:lnTo>
                <a:lnTo>
                  <a:pt x="904341" y="2137534"/>
                </a:lnTo>
                <a:close/>
                <a:moveTo>
                  <a:pt x="1315405" y="2055321"/>
                </a:moveTo>
                <a:lnTo>
                  <a:pt x="1397618" y="2055321"/>
                </a:lnTo>
                <a:lnTo>
                  <a:pt x="1397618" y="2137534"/>
                </a:lnTo>
                <a:lnTo>
                  <a:pt x="1315405" y="2137534"/>
                </a:lnTo>
                <a:close/>
                <a:moveTo>
                  <a:pt x="1562044" y="2055321"/>
                </a:moveTo>
                <a:lnTo>
                  <a:pt x="1644257" y="2055321"/>
                </a:lnTo>
                <a:lnTo>
                  <a:pt x="1644257" y="2137534"/>
                </a:lnTo>
                <a:lnTo>
                  <a:pt x="1562044" y="2137534"/>
                </a:lnTo>
                <a:close/>
                <a:moveTo>
                  <a:pt x="1808682" y="2055321"/>
                </a:moveTo>
                <a:lnTo>
                  <a:pt x="1890895" y="2055321"/>
                </a:lnTo>
                <a:lnTo>
                  <a:pt x="1890895" y="2137534"/>
                </a:lnTo>
                <a:lnTo>
                  <a:pt x="1808682" y="2137534"/>
                </a:lnTo>
                <a:close/>
                <a:moveTo>
                  <a:pt x="1973108" y="2055321"/>
                </a:moveTo>
                <a:lnTo>
                  <a:pt x="2055321" y="2055321"/>
                </a:lnTo>
                <a:lnTo>
                  <a:pt x="2055321" y="2137534"/>
                </a:lnTo>
                <a:lnTo>
                  <a:pt x="1973108" y="2137534"/>
                </a:lnTo>
                <a:close/>
                <a:moveTo>
                  <a:pt x="2301959" y="2055321"/>
                </a:moveTo>
                <a:lnTo>
                  <a:pt x="2384172" y="2055321"/>
                </a:lnTo>
                <a:lnTo>
                  <a:pt x="2384172" y="2137534"/>
                </a:lnTo>
                <a:lnTo>
                  <a:pt x="2301959" y="2137534"/>
                </a:lnTo>
                <a:close/>
                <a:moveTo>
                  <a:pt x="2466385" y="2055321"/>
                </a:moveTo>
                <a:lnTo>
                  <a:pt x="2548598" y="2055321"/>
                </a:lnTo>
                <a:lnTo>
                  <a:pt x="2548598" y="2137534"/>
                </a:lnTo>
                <a:lnTo>
                  <a:pt x="2466385" y="2137534"/>
                </a:lnTo>
                <a:close/>
                <a:moveTo>
                  <a:pt x="2630811" y="2055321"/>
                </a:moveTo>
                <a:lnTo>
                  <a:pt x="2713023" y="2055321"/>
                </a:lnTo>
                <a:lnTo>
                  <a:pt x="2713023" y="2137534"/>
                </a:lnTo>
                <a:lnTo>
                  <a:pt x="2630811" y="2137534"/>
                </a:lnTo>
                <a:close/>
                <a:moveTo>
                  <a:pt x="0" y="2137534"/>
                </a:moveTo>
                <a:lnTo>
                  <a:pt x="82213" y="2137534"/>
                </a:lnTo>
                <a:lnTo>
                  <a:pt x="82213" y="2219747"/>
                </a:lnTo>
                <a:lnTo>
                  <a:pt x="0" y="2219747"/>
                </a:lnTo>
                <a:close/>
                <a:moveTo>
                  <a:pt x="82213" y="2137534"/>
                </a:moveTo>
                <a:lnTo>
                  <a:pt x="164426" y="2137534"/>
                </a:lnTo>
                <a:lnTo>
                  <a:pt x="164426" y="2219747"/>
                </a:lnTo>
                <a:lnTo>
                  <a:pt x="82213" y="2219747"/>
                </a:lnTo>
                <a:close/>
                <a:moveTo>
                  <a:pt x="164426" y="2137534"/>
                </a:moveTo>
                <a:lnTo>
                  <a:pt x="246638" y="2137534"/>
                </a:lnTo>
                <a:lnTo>
                  <a:pt x="246638" y="2219747"/>
                </a:lnTo>
                <a:lnTo>
                  <a:pt x="164426" y="2219747"/>
                </a:lnTo>
                <a:close/>
                <a:moveTo>
                  <a:pt x="246638" y="2137534"/>
                </a:moveTo>
                <a:lnTo>
                  <a:pt x="328851" y="2137534"/>
                </a:lnTo>
                <a:lnTo>
                  <a:pt x="328851" y="2219747"/>
                </a:lnTo>
                <a:lnTo>
                  <a:pt x="246638" y="2219747"/>
                </a:lnTo>
                <a:close/>
                <a:moveTo>
                  <a:pt x="328851" y="2137534"/>
                </a:moveTo>
                <a:lnTo>
                  <a:pt x="411064" y="2137534"/>
                </a:lnTo>
                <a:lnTo>
                  <a:pt x="411064" y="2219747"/>
                </a:lnTo>
                <a:lnTo>
                  <a:pt x="328851" y="2219747"/>
                </a:lnTo>
                <a:close/>
                <a:moveTo>
                  <a:pt x="411064" y="2137534"/>
                </a:moveTo>
                <a:lnTo>
                  <a:pt x="493277" y="2137534"/>
                </a:lnTo>
                <a:lnTo>
                  <a:pt x="493277" y="2219747"/>
                </a:lnTo>
                <a:lnTo>
                  <a:pt x="411064" y="2219747"/>
                </a:lnTo>
                <a:close/>
                <a:moveTo>
                  <a:pt x="493277" y="2137534"/>
                </a:moveTo>
                <a:lnTo>
                  <a:pt x="575490" y="2137534"/>
                </a:lnTo>
                <a:lnTo>
                  <a:pt x="575490" y="2219747"/>
                </a:lnTo>
                <a:lnTo>
                  <a:pt x="493277" y="2219747"/>
                </a:lnTo>
                <a:close/>
                <a:moveTo>
                  <a:pt x="657703" y="2137534"/>
                </a:moveTo>
                <a:lnTo>
                  <a:pt x="739915" y="2137534"/>
                </a:lnTo>
                <a:lnTo>
                  <a:pt x="739915" y="2219747"/>
                </a:lnTo>
                <a:lnTo>
                  <a:pt x="657703" y="2219747"/>
                </a:lnTo>
                <a:close/>
                <a:moveTo>
                  <a:pt x="822128" y="2137534"/>
                </a:moveTo>
                <a:lnTo>
                  <a:pt x="904341" y="2137534"/>
                </a:lnTo>
                <a:lnTo>
                  <a:pt x="904341" y="2219747"/>
                </a:lnTo>
                <a:lnTo>
                  <a:pt x="822128" y="2219747"/>
                </a:lnTo>
                <a:close/>
                <a:moveTo>
                  <a:pt x="1068767" y="2137534"/>
                </a:moveTo>
                <a:lnTo>
                  <a:pt x="1150980" y="2137534"/>
                </a:lnTo>
                <a:lnTo>
                  <a:pt x="1150980" y="2219747"/>
                </a:lnTo>
                <a:lnTo>
                  <a:pt x="1068767" y="2219747"/>
                </a:lnTo>
                <a:close/>
                <a:moveTo>
                  <a:pt x="1479831" y="2137534"/>
                </a:moveTo>
                <a:lnTo>
                  <a:pt x="1562044" y="2137534"/>
                </a:lnTo>
                <a:lnTo>
                  <a:pt x="1562044" y="2219747"/>
                </a:lnTo>
                <a:lnTo>
                  <a:pt x="1479831" y="2219747"/>
                </a:lnTo>
                <a:close/>
                <a:moveTo>
                  <a:pt x="1644257" y="2137534"/>
                </a:moveTo>
                <a:lnTo>
                  <a:pt x="1726469" y="2137534"/>
                </a:lnTo>
                <a:lnTo>
                  <a:pt x="1726469" y="2219747"/>
                </a:lnTo>
                <a:lnTo>
                  <a:pt x="1644257" y="2219747"/>
                </a:lnTo>
                <a:close/>
                <a:moveTo>
                  <a:pt x="1808682" y="2137534"/>
                </a:moveTo>
                <a:lnTo>
                  <a:pt x="1890895" y="2137534"/>
                </a:lnTo>
                <a:lnTo>
                  <a:pt x="1890895" y="2219747"/>
                </a:lnTo>
                <a:lnTo>
                  <a:pt x="1808682" y="2219747"/>
                </a:lnTo>
                <a:close/>
                <a:moveTo>
                  <a:pt x="1890895" y="2137534"/>
                </a:moveTo>
                <a:lnTo>
                  <a:pt x="1973108" y="2137534"/>
                </a:lnTo>
                <a:lnTo>
                  <a:pt x="1973108" y="2219747"/>
                </a:lnTo>
                <a:lnTo>
                  <a:pt x="1890895" y="2219747"/>
                </a:lnTo>
                <a:close/>
                <a:moveTo>
                  <a:pt x="1973108" y="2137534"/>
                </a:moveTo>
                <a:lnTo>
                  <a:pt x="2055321" y="2137534"/>
                </a:lnTo>
                <a:lnTo>
                  <a:pt x="2055321" y="2219747"/>
                </a:lnTo>
                <a:lnTo>
                  <a:pt x="1973108" y="2219747"/>
                </a:lnTo>
                <a:close/>
                <a:moveTo>
                  <a:pt x="2137534" y="2137534"/>
                </a:moveTo>
                <a:lnTo>
                  <a:pt x="2219747" y="2137534"/>
                </a:lnTo>
                <a:lnTo>
                  <a:pt x="2219747" y="2219747"/>
                </a:lnTo>
                <a:lnTo>
                  <a:pt x="2137534" y="2219747"/>
                </a:lnTo>
                <a:close/>
                <a:moveTo>
                  <a:pt x="2301959" y="2137534"/>
                </a:moveTo>
                <a:lnTo>
                  <a:pt x="2384172" y="2137534"/>
                </a:lnTo>
                <a:lnTo>
                  <a:pt x="2384172" y="2219747"/>
                </a:lnTo>
                <a:lnTo>
                  <a:pt x="2301959" y="2219747"/>
                </a:lnTo>
                <a:close/>
                <a:moveTo>
                  <a:pt x="2466385" y="2137534"/>
                </a:moveTo>
                <a:lnTo>
                  <a:pt x="2548598" y="2137534"/>
                </a:lnTo>
                <a:lnTo>
                  <a:pt x="2548598" y="2219747"/>
                </a:lnTo>
                <a:lnTo>
                  <a:pt x="2466385" y="2219747"/>
                </a:lnTo>
                <a:close/>
                <a:moveTo>
                  <a:pt x="2548598" y="2137534"/>
                </a:moveTo>
                <a:lnTo>
                  <a:pt x="2630811" y="2137534"/>
                </a:lnTo>
                <a:lnTo>
                  <a:pt x="2630811" y="2219747"/>
                </a:lnTo>
                <a:lnTo>
                  <a:pt x="2548598" y="2219747"/>
                </a:lnTo>
                <a:close/>
                <a:moveTo>
                  <a:pt x="0" y="2219747"/>
                </a:moveTo>
                <a:lnTo>
                  <a:pt x="82213" y="2219747"/>
                </a:lnTo>
                <a:lnTo>
                  <a:pt x="82213" y="2301959"/>
                </a:lnTo>
                <a:lnTo>
                  <a:pt x="0" y="2301959"/>
                </a:lnTo>
                <a:close/>
                <a:moveTo>
                  <a:pt x="493277" y="2219747"/>
                </a:moveTo>
                <a:lnTo>
                  <a:pt x="575490" y="2219747"/>
                </a:lnTo>
                <a:lnTo>
                  <a:pt x="575490" y="2301959"/>
                </a:lnTo>
                <a:lnTo>
                  <a:pt x="493277" y="2301959"/>
                </a:lnTo>
                <a:close/>
                <a:moveTo>
                  <a:pt x="657703" y="2219747"/>
                </a:moveTo>
                <a:lnTo>
                  <a:pt x="739915" y="2219747"/>
                </a:lnTo>
                <a:lnTo>
                  <a:pt x="739915" y="2301959"/>
                </a:lnTo>
                <a:lnTo>
                  <a:pt x="657703" y="2301959"/>
                </a:lnTo>
                <a:close/>
                <a:moveTo>
                  <a:pt x="739915" y="2219747"/>
                </a:moveTo>
                <a:lnTo>
                  <a:pt x="822128" y="2219747"/>
                </a:lnTo>
                <a:lnTo>
                  <a:pt x="822128" y="2301959"/>
                </a:lnTo>
                <a:lnTo>
                  <a:pt x="739915" y="2301959"/>
                </a:lnTo>
                <a:close/>
                <a:moveTo>
                  <a:pt x="1150980" y="2219747"/>
                </a:moveTo>
                <a:lnTo>
                  <a:pt x="1233193" y="2219747"/>
                </a:lnTo>
                <a:lnTo>
                  <a:pt x="1233193" y="2301959"/>
                </a:lnTo>
                <a:lnTo>
                  <a:pt x="1150980" y="2301959"/>
                </a:lnTo>
                <a:close/>
                <a:moveTo>
                  <a:pt x="1233193" y="2219747"/>
                </a:moveTo>
                <a:lnTo>
                  <a:pt x="1315405" y="2219747"/>
                </a:lnTo>
                <a:lnTo>
                  <a:pt x="1315405" y="2301959"/>
                </a:lnTo>
                <a:lnTo>
                  <a:pt x="1233193" y="2301959"/>
                </a:lnTo>
                <a:close/>
                <a:moveTo>
                  <a:pt x="1397618" y="2219747"/>
                </a:moveTo>
                <a:lnTo>
                  <a:pt x="1479831" y="2219747"/>
                </a:lnTo>
                <a:lnTo>
                  <a:pt x="1479831" y="2301959"/>
                </a:lnTo>
                <a:lnTo>
                  <a:pt x="1397618" y="2301959"/>
                </a:lnTo>
                <a:close/>
                <a:moveTo>
                  <a:pt x="1479831" y="2219747"/>
                </a:moveTo>
                <a:lnTo>
                  <a:pt x="1562044" y="2219747"/>
                </a:lnTo>
                <a:lnTo>
                  <a:pt x="1562044" y="2301959"/>
                </a:lnTo>
                <a:lnTo>
                  <a:pt x="1479831" y="2301959"/>
                </a:lnTo>
                <a:close/>
                <a:moveTo>
                  <a:pt x="1726469" y="2219747"/>
                </a:moveTo>
                <a:lnTo>
                  <a:pt x="1808682" y="2219747"/>
                </a:lnTo>
                <a:lnTo>
                  <a:pt x="1808682" y="2301959"/>
                </a:lnTo>
                <a:lnTo>
                  <a:pt x="1726469" y="2301959"/>
                </a:lnTo>
                <a:close/>
                <a:moveTo>
                  <a:pt x="1890895" y="2219747"/>
                </a:moveTo>
                <a:lnTo>
                  <a:pt x="1973108" y="2219747"/>
                </a:lnTo>
                <a:lnTo>
                  <a:pt x="1973108" y="2301959"/>
                </a:lnTo>
                <a:lnTo>
                  <a:pt x="1890895" y="2301959"/>
                </a:lnTo>
                <a:close/>
                <a:moveTo>
                  <a:pt x="1973108" y="2219747"/>
                </a:moveTo>
                <a:lnTo>
                  <a:pt x="2055321" y="2219747"/>
                </a:lnTo>
                <a:lnTo>
                  <a:pt x="2055321" y="2301959"/>
                </a:lnTo>
                <a:lnTo>
                  <a:pt x="1973108" y="2301959"/>
                </a:lnTo>
                <a:close/>
                <a:moveTo>
                  <a:pt x="2301959" y="2219747"/>
                </a:moveTo>
                <a:lnTo>
                  <a:pt x="2384172" y="2219747"/>
                </a:lnTo>
                <a:lnTo>
                  <a:pt x="2384172" y="2301959"/>
                </a:lnTo>
                <a:lnTo>
                  <a:pt x="2301959" y="2301959"/>
                </a:lnTo>
                <a:close/>
                <a:moveTo>
                  <a:pt x="2384172" y="2219747"/>
                </a:moveTo>
                <a:lnTo>
                  <a:pt x="2466385" y="2219747"/>
                </a:lnTo>
                <a:lnTo>
                  <a:pt x="2466385" y="2301959"/>
                </a:lnTo>
                <a:lnTo>
                  <a:pt x="2384172" y="2301959"/>
                </a:lnTo>
                <a:close/>
                <a:moveTo>
                  <a:pt x="2466385" y="2219747"/>
                </a:moveTo>
                <a:lnTo>
                  <a:pt x="2548598" y="2219747"/>
                </a:lnTo>
                <a:lnTo>
                  <a:pt x="2548598" y="2301959"/>
                </a:lnTo>
                <a:lnTo>
                  <a:pt x="2466385" y="2301959"/>
                </a:lnTo>
                <a:close/>
                <a:moveTo>
                  <a:pt x="2630811" y="2219747"/>
                </a:moveTo>
                <a:lnTo>
                  <a:pt x="2713023" y="2219747"/>
                </a:lnTo>
                <a:lnTo>
                  <a:pt x="2713023" y="2301959"/>
                </a:lnTo>
                <a:lnTo>
                  <a:pt x="2630811" y="2301959"/>
                </a:lnTo>
                <a:close/>
                <a:moveTo>
                  <a:pt x="0" y="2301959"/>
                </a:moveTo>
                <a:lnTo>
                  <a:pt x="82213" y="2301959"/>
                </a:lnTo>
                <a:lnTo>
                  <a:pt x="82213" y="2384172"/>
                </a:lnTo>
                <a:lnTo>
                  <a:pt x="0" y="2384172"/>
                </a:lnTo>
                <a:close/>
                <a:moveTo>
                  <a:pt x="164426" y="2301959"/>
                </a:moveTo>
                <a:lnTo>
                  <a:pt x="246638" y="2301959"/>
                </a:lnTo>
                <a:lnTo>
                  <a:pt x="246638" y="2384172"/>
                </a:lnTo>
                <a:lnTo>
                  <a:pt x="164426" y="2384172"/>
                </a:lnTo>
                <a:close/>
                <a:moveTo>
                  <a:pt x="246638" y="2301959"/>
                </a:moveTo>
                <a:lnTo>
                  <a:pt x="328851" y="2301959"/>
                </a:lnTo>
                <a:lnTo>
                  <a:pt x="328851" y="2384172"/>
                </a:lnTo>
                <a:lnTo>
                  <a:pt x="246638" y="2384172"/>
                </a:lnTo>
                <a:close/>
                <a:moveTo>
                  <a:pt x="328851" y="2301959"/>
                </a:moveTo>
                <a:lnTo>
                  <a:pt x="411064" y="2301959"/>
                </a:lnTo>
                <a:lnTo>
                  <a:pt x="411064" y="2384172"/>
                </a:lnTo>
                <a:lnTo>
                  <a:pt x="328851" y="2384172"/>
                </a:lnTo>
                <a:close/>
                <a:moveTo>
                  <a:pt x="493277" y="2301959"/>
                </a:moveTo>
                <a:lnTo>
                  <a:pt x="575490" y="2301959"/>
                </a:lnTo>
                <a:lnTo>
                  <a:pt x="575490" y="2384172"/>
                </a:lnTo>
                <a:lnTo>
                  <a:pt x="493277" y="2384172"/>
                </a:lnTo>
                <a:close/>
                <a:moveTo>
                  <a:pt x="657703" y="2301959"/>
                </a:moveTo>
                <a:lnTo>
                  <a:pt x="739915" y="2301959"/>
                </a:lnTo>
                <a:lnTo>
                  <a:pt x="739915" y="2384172"/>
                </a:lnTo>
                <a:lnTo>
                  <a:pt x="657703" y="2384172"/>
                </a:lnTo>
                <a:close/>
                <a:moveTo>
                  <a:pt x="986554" y="2301959"/>
                </a:moveTo>
                <a:lnTo>
                  <a:pt x="1068767" y="2301959"/>
                </a:lnTo>
                <a:lnTo>
                  <a:pt x="1068767" y="2384172"/>
                </a:lnTo>
                <a:lnTo>
                  <a:pt x="986554" y="2384172"/>
                </a:lnTo>
                <a:close/>
                <a:moveTo>
                  <a:pt x="1315405" y="2301959"/>
                </a:moveTo>
                <a:lnTo>
                  <a:pt x="1397618" y="2301959"/>
                </a:lnTo>
                <a:lnTo>
                  <a:pt x="1397618" y="2384172"/>
                </a:lnTo>
                <a:lnTo>
                  <a:pt x="1315405" y="2384172"/>
                </a:lnTo>
                <a:close/>
                <a:moveTo>
                  <a:pt x="1397618" y="2301959"/>
                </a:moveTo>
                <a:lnTo>
                  <a:pt x="1479831" y="2301959"/>
                </a:lnTo>
                <a:lnTo>
                  <a:pt x="1479831" y="2384172"/>
                </a:lnTo>
                <a:lnTo>
                  <a:pt x="1397618" y="2384172"/>
                </a:lnTo>
                <a:close/>
                <a:moveTo>
                  <a:pt x="1808682" y="2301959"/>
                </a:moveTo>
                <a:lnTo>
                  <a:pt x="1890895" y="2301959"/>
                </a:lnTo>
                <a:lnTo>
                  <a:pt x="1890895" y="2384172"/>
                </a:lnTo>
                <a:lnTo>
                  <a:pt x="1808682" y="2384172"/>
                </a:lnTo>
                <a:close/>
                <a:moveTo>
                  <a:pt x="1973108" y="2301959"/>
                </a:moveTo>
                <a:lnTo>
                  <a:pt x="2055321" y="2301959"/>
                </a:lnTo>
                <a:lnTo>
                  <a:pt x="2055321" y="2384172"/>
                </a:lnTo>
                <a:lnTo>
                  <a:pt x="1973108" y="2384172"/>
                </a:lnTo>
                <a:close/>
                <a:moveTo>
                  <a:pt x="2055321" y="2301959"/>
                </a:moveTo>
                <a:lnTo>
                  <a:pt x="2137534" y="2301959"/>
                </a:lnTo>
                <a:lnTo>
                  <a:pt x="2137534" y="2384172"/>
                </a:lnTo>
                <a:lnTo>
                  <a:pt x="2055321" y="2384172"/>
                </a:lnTo>
                <a:close/>
                <a:moveTo>
                  <a:pt x="2137534" y="2301959"/>
                </a:moveTo>
                <a:lnTo>
                  <a:pt x="2219747" y="2301959"/>
                </a:lnTo>
                <a:lnTo>
                  <a:pt x="2219747" y="2384172"/>
                </a:lnTo>
                <a:lnTo>
                  <a:pt x="2137534" y="2384172"/>
                </a:lnTo>
                <a:close/>
                <a:moveTo>
                  <a:pt x="2219747" y="2301959"/>
                </a:moveTo>
                <a:lnTo>
                  <a:pt x="2301959" y="2301959"/>
                </a:lnTo>
                <a:lnTo>
                  <a:pt x="2301959" y="2384172"/>
                </a:lnTo>
                <a:lnTo>
                  <a:pt x="2219747" y="2384172"/>
                </a:lnTo>
                <a:close/>
                <a:moveTo>
                  <a:pt x="2301959" y="2301959"/>
                </a:moveTo>
                <a:lnTo>
                  <a:pt x="2384172" y="2301959"/>
                </a:lnTo>
                <a:lnTo>
                  <a:pt x="2384172" y="2384172"/>
                </a:lnTo>
                <a:lnTo>
                  <a:pt x="2301959" y="2384172"/>
                </a:lnTo>
                <a:close/>
                <a:moveTo>
                  <a:pt x="2384172" y="2301959"/>
                </a:moveTo>
                <a:lnTo>
                  <a:pt x="2466385" y="2301959"/>
                </a:lnTo>
                <a:lnTo>
                  <a:pt x="2466385" y="2384172"/>
                </a:lnTo>
                <a:lnTo>
                  <a:pt x="2384172" y="2384172"/>
                </a:lnTo>
                <a:close/>
                <a:moveTo>
                  <a:pt x="2548598" y="2301959"/>
                </a:moveTo>
                <a:lnTo>
                  <a:pt x="2630811" y="2301959"/>
                </a:lnTo>
                <a:lnTo>
                  <a:pt x="2630811" y="2384172"/>
                </a:lnTo>
                <a:lnTo>
                  <a:pt x="2548598" y="2384172"/>
                </a:lnTo>
                <a:close/>
                <a:moveTo>
                  <a:pt x="2630811" y="2301959"/>
                </a:moveTo>
                <a:lnTo>
                  <a:pt x="2713023" y="2301959"/>
                </a:lnTo>
                <a:lnTo>
                  <a:pt x="2713023" y="2384172"/>
                </a:lnTo>
                <a:lnTo>
                  <a:pt x="2630811" y="2384172"/>
                </a:lnTo>
                <a:close/>
                <a:moveTo>
                  <a:pt x="0" y="2384172"/>
                </a:moveTo>
                <a:lnTo>
                  <a:pt x="82213" y="2384172"/>
                </a:lnTo>
                <a:lnTo>
                  <a:pt x="82213" y="2466385"/>
                </a:lnTo>
                <a:lnTo>
                  <a:pt x="0" y="2466385"/>
                </a:lnTo>
                <a:close/>
                <a:moveTo>
                  <a:pt x="164426" y="2384172"/>
                </a:moveTo>
                <a:lnTo>
                  <a:pt x="246638" y="2384172"/>
                </a:lnTo>
                <a:lnTo>
                  <a:pt x="246638" y="2466385"/>
                </a:lnTo>
                <a:lnTo>
                  <a:pt x="164426" y="2466385"/>
                </a:lnTo>
                <a:close/>
                <a:moveTo>
                  <a:pt x="246638" y="2384172"/>
                </a:moveTo>
                <a:lnTo>
                  <a:pt x="328851" y="2384172"/>
                </a:lnTo>
                <a:lnTo>
                  <a:pt x="328851" y="2466385"/>
                </a:lnTo>
                <a:lnTo>
                  <a:pt x="246638" y="2466385"/>
                </a:lnTo>
                <a:close/>
                <a:moveTo>
                  <a:pt x="328851" y="2384172"/>
                </a:moveTo>
                <a:lnTo>
                  <a:pt x="411064" y="2384172"/>
                </a:lnTo>
                <a:lnTo>
                  <a:pt x="411064" y="2466385"/>
                </a:lnTo>
                <a:lnTo>
                  <a:pt x="328851" y="2466385"/>
                </a:lnTo>
                <a:close/>
                <a:moveTo>
                  <a:pt x="493277" y="2384172"/>
                </a:moveTo>
                <a:lnTo>
                  <a:pt x="575490" y="2384172"/>
                </a:lnTo>
                <a:lnTo>
                  <a:pt x="575490" y="2466385"/>
                </a:lnTo>
                <a:lnTo>
                  <a:pt x="493277" y="2466385"/>
                </a:lnTo>
                <a:close/>
                <a:moveTo>
                  <a:pt x="657703" y="2384172"/>
                </a:moveTo>
                <a:lnTo>
                  <a:pt x="739915" y="2384172"/>
                </a:lnTo>
                <a:lnTo>
                  <a:pt x="739915" y="2466385"/>
                </a:lnTo>
                <a:lnTo>
                  <a:pt x="657703" y="2466385"/>
                </a:lnTo>
                <a:close/>
                <a:moveTo>
                  <a:pt x="739915" y="2384172"/>
                </a:moveTo>
                <a:lnTo>
                  <a:pt x="822128" y="2384172"/>
                </a:lnTo>
                <a:lnTo>
                  <a:pt x="822128" y="2466385"/>
                </a:lnTo>
                <a:lnTo>
                  <a:pt x="739915" y="2466385"/>
                </a:lnTo>
                <a:close/>
                <a:moveTo>
                  <a:pt x="822128" y="2384172"/>
                </a:moveTo>
                <a:lnTo>
                  <a:pt x="904341" y="2384172"/>
                </a:lnTo>
                <a:lnTo>
                  <a:pt x="904341" y="2466385"/>
                </a:lnTo>
                <a:lnTo>
                  <a:pt x="822128" y="2466385"/>
                </a:lnTo>
                <a:close/>
                <a:moveTo>
                  <a:pt x="1150980" y="2384172"/>
                </a:moveTo>
                <a:lnTo>
                  <a:pt x="1233193" y="2384172"/>
                </a:lnTo>
                <a:lnTo>
                  <a:pt x="1233193" y="2466385"/>
                </a:lnTo>
                <a:lnTo>
                  <a:pt x="1150980" y="2466385"/>
                </a:lnTo>
                <a:close/>
                <a:moveTo>
                  <a:pt x="1479831" y="2384172"/>
                </a:moveTo>
                <a:lnTo>
                  <a:pt x="1562044" y="2384172"/>
                </a:lnTo>
                <a:lnTo>
                  <a:pt x="1562044" y="2466385"/>
                </a:lnTo>
                <a:lnTo>
                  <a:pt x="1479831" y="2466385"/>
                </a:lnTo>
                <a:close/>
                <a:moveTo>
                  <a:pt x="1726469" y="2384172"/>
                </a:moveTo>
                <a:lnTo>
                  <a:pt x="1808682" y="2384172"/>
                </a:lnTo>
                <a:lnTo>
                  <a:pt x="1808682" y="2466385"/>
                </a:lnTo>
                <a:lnTo>
                  <a:pt x="1726469" y="2466385"/>
                </a:lnTo>
                <a:close/>
                <a:moveTo>
                  <a:pt x="2055321" y="2384172"/>
                </a:moveTo>
                <a:lnTo>
                  <a:pt x="2137534" y="2384172"/>
                </a:lnTo>
                <a:lnTo>
                  <a:pt x="2137534" y="2466385"/>
                </a:lnTo>
                <a:lnTo>
                  <a:pt x="2055321" y="2466385"/>
                </a:lnTo>
                <a:close/>
                <a:moveTo>
                  <a:pt x="2301959" y="2384172"/>
                </a:moveTo>
                <a:lnTo>
                  <a:pt x="2384172" y="2384172"/>
                </a:lnTo>
                <a:lnTo>
                  <a:pt x="2384172" y="2466385"/>
                </a:lnTo>
                <a:lnTo>
                  <a:pt x="2301959" y="2466385"/>
                </a:lnTo>
                <a:close/>
                <a:moveTo>
                  <a:pt x="2466385" y="2384172"/>
                </a:moveTo>
                <a:lnTo>
                  <a:pt x="2548598" y="2384172"/>
                </a:lnTo>
                <a:lnTo>
                  <a:pt x="2548598" y="2466385"/>
                </a:lnTo>
                <a:lnTo>
                  <a:pt x="2466385" y="2466385"/>
                </a:lnTo>
                <a:close/>
                <a:moveTo>
                  <a:pt x="2630811" y="2384172"/>
                </a:moveTo>
                <a:lnTo>
                  <a:pt x="2713023" y="2384172"/>
                </a:lnTo>
                <a:lnTo>
                  <a:pt x="2713023" y="2466385"/>
                </a:lnTo>
                <a:lnTo>
                  <a:pt x="2630811" y="2466385"/>
                </a:lnTo>
                <a:close/>
                <a:moveTo>
                  <a:pt x="0" y="2466385"/>
                </a:moveTo>
                <a:lnTo>
                  <a:pt x="82213" y="2466385"/>
                </a:lnTo>
                <a:lnTo>
                  <a:pt x="82213" y="2548598"/>
                </a:lnTo>
                <a:lnTo>
                  <a:pt x="0" y="2548598"/>
                </a:lnTo>
                <a:close/>
                <a:moveTo>
                  <a:pt x="164426" y="2466385"/>
                </a:moveTo>
                <a:lnTo>
                  <a:pt x="246638" y="2466385"/>
                </a:lnTo>
                <a:lnTo>
                  <a:pt x="246638" y="2548598"/>
                </a:lnTo>
                <a:lnTo>
                  <a:pt x="164426" y="2548598"/>
                </a:lnTo>
                <a:close/>
                <a:moveTo>
                  <a:pt x="246638" y="2466385"/>
                </a:moveTo>
                <a:lnTo>
                  <a:pt x="328851" y="2466385"/>
                </a:lnTo>
                <a:lnTo>
                  <a:pt x="328851" y="2548598"/>
                </a:lnTo>
                <a:lnTo>
                  <a:pt x="246638" y="2548598"/>
                </a:lnTo>
                <a:close/>
                <a:moveTo>
                  <a:pt x="328851" y="2466385"/>
                </a:moveTo>
                <a:lnTo>
                  <a:pt x="411064" y="2466385"/>
                </a:lnTo>
                <a:lnTo>
                  <a:pt x="411064" y="2548598"/>
                </a:lnTo>
                <a:lnTo>
                  <a:pt x="328851" y="2548598"/>
                </a:lnTo>
                <a:close/>
                <a:moveTo>
                  <a:pt x="493277" y="2466385"/>
                </a:moveTo>
                <a:lnTo>
                  <a:pt x="575490" y="2466385"/>
                </a:lnTo>
                <a:lnTo>
                  <a:pt x="575490" y="2548598"/>
                </a:lnTo>
                <a:lnTo>
                  <a:pt x="493277" y="2548598"/>
                </a:lnTo>
                <a:close/>
                <a:moveTo>
                  <a:pt x="657703" y="2466385"/>
                </a:moveTo>
                <a:lnTo>
                  <a:pt x="739915" y="2466385"/>
                </a:lnTo>
                <a:lnTo>
                  <a:pt x="739915" y="2548598"/>
                </a:lnTo>
                <a:lnTo>
                  <a:pt x="657703" y="2548598"/>
                </a:lnTo>
                <a:close/>
                <a:moveTo>
                  <a:pt x="822128" y="2466385"/>
                </a:moveTo>
                <a:lnTo>
                  <a:pt x="904341" y="2466385"/>
                </a:lnTo>
                <a:lnTo>
                  <a:pt x="904341" y="2548598"/>
                </a:lnTo>
                <a:lnTo>
                  <a:pt x="822128" y="2548598"/>
                </a:lnTo>
                <a:close/>
                <a:moveTo>
                  <a:pt x="904341" y="2466385"/>
                </a:moveTo>
                <a:lnTo>
                  <a:pt x="986554" y="2466385"/>
                </a:lnTo>
                <a:lnTo>
                  <a:pt x="986554" y="2548598"/>
                </a:lnTo>
                <a:lnTo>
                  <a:pt x="904341" y="2548598"/>
                </a:lnTo>
                <a:close/>
                <a:moveTo>
                  <a:pt x="1150980" y="2466385"/>
                </a:moveTo>
                <a:lnTo>
                  <a:pt x="1233193" y="2466385"/>
                </a:lnTo>
                <a:lnTo>
                  <a:pt x="1233193" y="2548598"/>
                </a:lnTo>
                <a:lnTo>
                  <a:pt x="1150980" y="2548598"/>
                </a:lnTo>
                <a:close/>
                <a:moveTo>
                  <a:pt x="1397618" y="2466385"/>
                </a:moveTo>
                <a:lnTo>
                  <a:pt x="1479831" y="2466385"/>
                </a:lnTo>
                <a:lnTo>
                  <a:pt x="1479831" y="2548598"/>
                </a:lnTo>
                <a:lnTo>
                  <a:pt x="1397618" y="2548598"/>
                </a:lnTo>
                <a:close/>
                <a:moveTo>
                  <a:pt x="1644257" y="2466385"/>
                </a:moveTo>
                <a:lnTo>
                  <a:pt x="1726469" y="2466385"/>
                </a:lnTo>
                <a:lnTo>
                  <a:pt x="1726469" y="2548598"/>
                </a:lnTo>
                <a:lnTo>
                  <a:pt x="1644257" y="2548598"/>
                </a:lnTo>
                <a:close/>
                <a:moveTo>
                  <a:pt x="1726469" y="2466385"/>
                </a:moveTo>
                <a:lnTo>
                  <a:pt x="1808682" y="2466385"/>
                </a:lnTo>
                <a:lnTo>
                  <a:pt x="1808682" y="2548598"/>
                </a:lnTo>
                <a:lnTo>
                  <a:pt x="1726469" y="2548598"/>
                </a:lnTo>
                <a:close/>
                <a:moveTo>
                  <a:pt x="1808682" y="2466385"/>
                </a:moveTo>
                <a:lnTo>
                  <a:pt x="1890895" y="2466385"/>
                </a:lnTo>
                <a:lnTo>
                  <a:pt x="1890895" y="2548598"/>
                </a:lnTo>
                <a:lnTo>
                  <a:pt x="1808682" y="2548598"/>
                </a:lnTo>
                <a:close/>
                <a:moveTo>
                  <a:pt x="1973108" y="2466385"/>
                </a:moveTo>
                <a:lnTo>
                  <a:pt x="2055321" y="2466385"/>
                </a:lnTo>
                <a:lnTo>
                  <a:pt x="2055321" y="2548598"/>
                </a:lnTo>
                <a:lnTo>
                  <a:pt x="1973108" y="2548598"/>
                </a:lnTo>
                <a:close/>
                <a:moveTo>
                  <a:pt x="2055321" y="2466385"/>
                </a:moveTo>
                <a:lnTo>
                  <a:pt x="2137534" y="2466385"/>
                </a:lnTo>
                <a:lnTo>
                  <a:pt x="2137534" y="2548598"/>
                </a:lnTo>
                <a:lnTo>
                  <a:pt x="2055321" y="2548598"/>
                </a:lnTo>
                <a:close/>
                <a:moveTo>
                  <a:pt x="2137534" y="2466385"/>
                </a:moveTo>
                <a:lnTo>
                  <a:pt x="2219747" y="2466385"/>
                </a:lnTo>
                <a:lnTo>
                  <a:pt x="2219747" y="2548598"/>
                </a:lnTo>
                <a:lnTo>
                  <a:pt x="2137534" y="2548598"/>
                </a:lnTo>
                <a:close/>
                <a:moveTo>
                  <a:pt x="2219747" y="2466385"/>
                </a:moveTo>
                <a:lnTo>
                  <a:pt x="2301959" y="2466385"/>
                </a:lnTo>
                <a:lnTo>
                  <a:pt x="2301959" y="2548598"/>
                </a:lnTo>
                <a:lnTo>
                  <a:pt x="2219747" y="2548598"/>
                </a:lnTo>
                <a:close/>
                <a:moveTo>
                  <a:pt x="0" y="2548598"/>
                </a:moveTo>
                <a:lnTo>
                  <a:pt x="82213" y="2548598"/>
                </a:lnTo>
                <a:lnTo>
                  <a:pt x="82213" y="2630811"/>
                </a:lnTo>
                <a:lnTo>
                  <a:pt x="0" y="2630811"/>
                </a:lnTo>
                <a:close/>
                <a:moveTo>
                  <a:pt x="493277" y="2548598"/>
                </a:moveTo>
                <a:lnTo>
                  <a:pt x="575490" y="2548598"/>
                </a:lnTo>
                <a:lnTo>
                  <a:pt x="575490" y="2630811"/>
                </a:lnTo>
                <a:lnTo>
                  <a:pt x="493277" y="2630811"/>
                </a:lnTo>
                <a:close/>
                <a:moveTo>
                  <a:pt x="657703" y="2548598"/>
                </a:moveTo>
                <a:lnTo>
                  <a:pt x="739915" y="2548598"/>
                </a:lnTo>
                <a:lnTo>
                  <a:pt x="739915" y="2630811"/>
                </a:lnTo>
                <a:lnTo>
                  <a:pt x="657703" y="2630811"/>
                </a:lnTo>
                <a:close/>
                <a:moveTo>
                  <a:pt x="739915" y="2548598"/>
                </a:moveTo>
                <a:lnTo>
                  <a:pt x="822128" y="2548598"/>
                </a:lnTo>
                <a:lnTo>
                  <a:pt x="822128" y="2630811"/>
                </a:lnTo>
                <a:lnTo>
                  <a:pt x="739915" y="2630811"/>
                </a:lnTo>
                <a:close/>
                <a:moveTo>
                  <a:pt x="904341" y="2548598"/>
                </a:moveTo>
                <a:lnTo>
                  <a:pt x="986554" y="2548598"/>
                </a:lnTo>
                <a:lnTo>
                  <a:pt x="986554" y="2630811"/>
                </a:lnTo>
                <a:lnTo>
                  <a:pt x="904341" y="2630811"/>
                </a:lnTo>
                <a:close/>
                <a:moveTo>
                  <a:pt x="1233193" y="2548598"/>
                </a:moveTo>
                <a:lnTo>
                  <a:pt x="1315405" y="2548598"/>
                </a:lnTo>
                <a:lnTo>
                  <a:pt x="1315405" y="2630811"/>
                </a:lnTo>
                <a:lnTo>
                  <a:pt x="1233193" y="2630811"/>
                </a:lnTo>
                <a:close/>
                <a:moveTo>
                  <a:pt x="1315405" y="2548598"/>
                </a:moveTo>
                <a:lnTo>
                  <a:pt x="1397618" y="2548598"/>
                </a:lnTo>
                <a:lnTo>
                  <a:pt x="1397618" y="2630811"/>
                </a:lnTo>
                <a:lnTo>
                  <a:pt x="1315405" y="2630811"/>
                </a:lnTo>
                <a:close/>
                <a:moveTo>
                  <a:pt x="1397618" y="2548598"/>
                </a:moveTo>
                <a:lnTo>
                  <a:pt x="1479831" y="2548598"/>
                </a:lnTo>
                <a:lnTo>
                  <a:pt x="1479831" y="2630811"/>
                </a:lnTo>
                <a:lnTo>
                  <a:pt x="1397618" y="2630811"/>
                </a:lnTo>
                <a:close/>
                <a:moveTo>
                  <a:pt x="1562044" y="2548598"/>
                </a:moveTo>
                <a:lnTo>
                  <a:pt x="1644257" y="2548598"/>
                </a:lnTo>
                <a:lnTo>
                  <a:pt x="1644257" y="2630811"/>
                </a:lnTo>
                <a:lnTo>
                  <a:pt x="1562044" y="2630811"/>
                </a:lnTo>
                <a:close/>
                <a:moveTo>
                  <a:pt x="1644257" y="2548598"/>
                </a:moveTo>
                <a:lnTo>
                  <a:pt x="1726469" y="2548598"/>
                </a:lnTo>
                <a:lnTo>
                  <a:pt x="1726469" y="2630811"/>
                </a:lnTo>
                <a:lnTo>
                  <a:pt x="1644257" y="2630811"/>
                </a:lnTo>
                <a:close/>
                <a:moveTo>
                  <a:pt x="1726469" y="2548598"/>
                </a:moveTo>
                <a:lnTo>
                  <a:pt x="1808682" y="2548598"/>
                </a:lnTo>
                <a:lnTo>
                  <a:pt x="1808682" y="2630811"/>
                </a:lnTo>
                <a:lnTo>
                  <a:pt x="1726469" y="2630811"/>
                </a:lnTo>
                <a:close/>
                <a:moveTo>
                  <a:pt x="2055321" y="2548598"/>
                </a:moveTo>
                <a:lnTo>
                  <a:pt x="2137534" y="2548598"/>
                </a:lnTo>
                <a:lnTo>
                  <a:pt x="2137534" y="2630811"/>
                </a:lnTo>
                <a:lnTo>
                  <a:pt x="2055321" y="2630811"/>
                </a:lnTo>
                <a:close/>
                <a:moveTo>
                  <a:pt x="2301959" y="2548598"/>
                </a:moveTo>
                <a:lnTo>
                  <a:pt x="2384172" y="2548598"/>
                </a:lnTo>
                <a:lnTo>
                  <a:pt x="2384172" y="2630811"/>
                </a:lnTo>
                <a:lnTo>
                  <a:pt x="2301959" y="2630811"/>
                </a:lnTo>
                <a:close/>
                <a:moveTo>
                  <a:pt x="2466385" y="2548598"/>
                </a:moveTo>
                <a:lnTo>
                  <a:pt x="2548598" y="2548598"/>
                </a:lnTo>
                <a:lnTo>
                  <a:pt x="2548598" y="2630811"/>
                </a:lnTo>
                <a:lnTo>
                  <a:pt x="2466385" y="2630811"/>
                </a:lnTo>
                <a:close/>
                <a:moveTo>
                  <a:pt x="0" y="2630811"/>
                </a:moveTo>
                <a:lnTo>
                  <a:pt x="82213" y="2630811"/>
                </a:lnTo>
                <a:lnTo>
                  <a:pt x="82213" y="2713023"/>
                </a:lnTo>
                <a:lnTo>
                  <a:pt x="0" y="2713023"/>
                </a:lnTo>
                <a:close/>
                <a:moveTo>
                  <a:pt x="82213" y="2630811"/>
                </a:moveTo>
                <a:lnTo>
                  <a:pt x="164426" y="2630811"/>
                </a:lnTo>
                <a:lnTo>
                  <a:pt x="164426" y="2713023"/>
                </a:lnTo>
                <a:lnTo>
                  <a:pt x="82213" y="2713023"/>
                </a:lnTo>
                <a:close/>
                <a:moveTo>
                  <a:pt x="164426" y="2630811"/>
                </a:moveTo>
                <a:lnTo>
                  <a:pt x="246638" y="2630811"/>
                </a:lnTo>
                <a:lnTo>
                  <a:pt x="246638" y="2713023"/>
                </a:lnTo>
                <a:lnTo>
                  <a:pt x="164426" y="2713023"/>
                </a:lnTo>
                <a:close/>
                <a:moveTo>
                  <a:pt x="246638" y="2630811"/>
                </a:moveTo>
                <a:lnTo>
                  <a:pt x="328851" y="2630811"/>
                </a:lnTo>
                <a:lnTo>
                  <a:pt x="328851" y="2713023"/>
                </a:lnTo>
                <a:lnTo>
                  <a:pt x="246638" y="2713023"/>
                </a:lnTo>
                <a:close/>
                <a:moveTo>
                  <a:pt x="328851" y="2630811"/>
                </a:moveTo>
                <a:lnTo>
                  <a:pt x="411064" y="2630811"/>
                </a:lnTo>
                <a:lnTo>
                  <a:pt x="411064" y="2713023"/>
                </a:lnTo>
                <a:lnTo>
                  <a:pt x="328851" y="2713023"/>
                </a:lnTo>
                <a:close/>
                <a:moveTo>
                  <a:pt x="411064" y="2630811"/>
                </a:moveTo>
                <a:lnTo>
                  <a:pt x="493277" y="2630811"/>
                </a:lnTo>
                <a:lnTo>
                  <a:pt x="493277" y="2713023"/>
                </a:lnTo>
                <a:lnTo>
                  <a:pt x="411064" y="2713023"/>
                </a:lnTo>
                <a:close/>
                <a:moveTo>
                  <a:pt x="493277" y="2630811"/>
                </a:moveTo>
                <a:lnTo>
                  <a:pt x="575490" y="2630811"/>
                </a:lnTo>
                <a:lnTo>
                  <a:pt x="575490" y="2713023"/>
                </a:lnTo>
                <a:lnTo>
                  <a:pt x="493277" y="2713023"/>
                </a:lnTo>
                <a:close/>
                <a:moveTo>
                  <a:pt x="904341" y="2630811"/>
                </a:moveTo>
                <a:lnTo>
                  <a:pt x="986554" y="2630811"/>
                </a:lnTo>
                <a:lnTo>
                  <a:pt x="986554" y="2713023"/>
                </a:lnTo>
                <a:lnTo>
                  <a:pt x="904341" y="2713023"/>
                </a:lnTo>
                <a:close/>
                <a:moveTo>
                  <a:pt x="1150980" y="2630811"/>
                </a:moveTo>
                <a:lnTo>
                  <a:pt x="1233193" y="2630811"/>
                </a:lnTo>
                <a:lnTo>
                  <a:pt x="1233193" y="2713023"/>
                </a:lnTo>
                <a:lnTo>
                  <a:pt x="1150980" y="2713023"/>
                </a:lnTo>
                <a:close/>
                <a:moveTo>
                  <a:pt x="1315405" y="2630811"/>
                </a:moveTo>
                <a:lnTo>
                  <a:pt x="1397618" y="2630811"/>
                </a:lnTo>
                <a:lnTo>
                  <a:pt x="1397618" y="2713023"/>
                </a:lnTo>
                <a:lnTo>
                  <a:pt x="1315405" y="2713023"/>
                </a:lnTo>
                <a:close/>
                <a:moveTo>
                  <a:pt x="1808682" y="2630811"/>
                </a:moveTo>
                <a:lnTo>
                  <a:pt x="1890895" y="2630811"/>
                </a:lnTo>
                <a:lnTo>
                  <a:pt x="1890895" y="2713023"/>
                </a:lnTo>
                <a:lnTo>
                  <a:pt x="1808682" y="2713023"/>
                </a:lnTo>
                <a:close/>
                <a:moveTo>
                  <a:pt x="1973108" y="2630811"/>
                </a:moveTo>
                <a:lnTo>
                  <a:pt x="2055321" y="2630811"/>
                </a:lnTo>
                <a:lnTo>
                  <a:pt x="2055321" y="2713023"/>
                </a:lnTo>
                <a:lnTo>
                  <a:pt x="1973108" y="2713023"/>
                </a:lnTo>
                <a:close/>
                <a:moveTo>
                  <a:pt x="2055321" y="2630811"/>
                </a:moveTo>
                <a:lnTo>
                  <a:pt x="2137534" y="2630811"/>
                </a:lnTo>
                <a:lnTo>
                  <a:pt x="2137534" y="2713023"/>
                </a:lnTo>
                <a:lnTo>
                  <a:pt x="2055321" y="2713023"/>
                </a:lnTo>
                <a:close/>
                <a:moveTo>
                  <a:pt x="2137534" y="2630811"/>
                </a:moveTo>
                <a:lnTo>
                  <a:pt x="2219747" y="2630811"/>
                </a:lnTo>
                <a:lnTo>
                  <a:pt x="2219747" y="2713023"/>
                </a:lnTo>
                <a:lnTo>
                  <a:pt x="2137534" y="2713023"/>
                </a:lnTo>
                <a:close/>
                <a:moveTo>
                  <a:pt x="2219747" y="2630811"/>
                </a:moveTo>
                <a:lnTo>
                  <a:pt x="2301959" y="2630811"/>
                </a:lnTo>
                <a:lnTo>
                  <a:pt x="2301959" y="2713023"/>
                </a:lnTo>
                <a:lnTo>
                  <a:pt x="2219747" y="2713023"/>
                </a:lnTo>
                <a:close/>
                <a:moveTo>
                  <a:pt x="2548598" y="2630811"/>
                </a:moveTo>
                <a:lnTo>
                  <a:pt x="2630811" y="2630811"/>
                </a:lnTo>
                <a:lnTo>
                  <a:pt x="2630811" y="2713023"/>
                </a:lnTo>
                <a:lnTo>
                  <a:pt x="2548598" y="2713023"/>
                </a:lnTo>
                <a:close/>
              </a:path>
            </a:pathLst>
          </a:custGeom>
          <a:solidFill>
            <a:srgbClr val="000000"/>
          </a:solidFill>
          <a:ln w="82008" cap="flat">
            <a:noFill/>
            <a:prstDash val="solid"/>
            <a:miter/>
          </a:ln>
        </p:spPr>
        <p:txBody>
          <a:bodyPr rtlCol="0" anchor="ctr"/>
          <a:lstStyle/>
          <a:p>
            <a:endParaRPr lang="en-US"/>
          </a:p>
        </p:txBody>
      </p:sp>
      <p:sp>
        <p:nvSpPr>
          <p:cNvPr id="9" name="TextBox 8">
            <a:extLst>
              <a:ext uri="{FF2B5EF4-FFF2-40B4-BE49-F238E27FC236}">
                <a16:creationId xmlns:a16="http://schemas.microsoft.com/office/drawing/2014/main" id="{E140BAE3-05A5-52A2-1927-71D3D09597B9}"/>
              </a:ext>
            </a:extLst>
          </p:cNvPr>
          <p:cNvSpPr txBox="1"/>
          <p:nvPr/>
        </p:nvSpPr>
        <p:spPr>
          <a:xfrm>
            <a:off x="8628235" y="4785132"/>
            <a:ext cx="2717789" cy="923330"/>
          </a:xfrm>
          <a:prstGeom prst="rect">
            <a:avLst/>
          </a:prstGeom>
          <a:noFill/>
        </p:spPr>
        <p:txBody>
          <a:bodyPr wrap="square" rtlCol="0">
            <a:spAutoFit/>
          </a:bodyPr>
          <a:lstStyle/>
          <a:p>
            <a:pPr algn="ctr"/>
            <a:r>
              <a:rPr lang="en-US" sz="5400" dirty="0">
                <a:solidFill>
                  <a:schemeClr val="tx2"/>
                </a:solidFill>
                <a:latin typeface="Amiri" panose="00000500000000000000" pitchFamily="2" charset="-78"/>
                <a:ea typeface="Amiri" panose="00000500000000000000" pitchFamily="2" charset="-78"/>
                <a:cs typeface="Amiri" panose="00000500000000000000" pitchFamily="2" charset="-78"/>
              </a:rPr>
              <a:t>Website</a:t>
            </a:r>
          </a:p>
        </p:txBody>
      </p:sp>
      <p:sp>
        <p:nvSpPr>
          <p:cNvPr id="7" name="Freeform: Shape 6">
            <a:extLst>
              <a:ext uri="{FF2B5EF4-FFF2-40B4-BE49-F238E27FC236}">
                <a16:creationId xmlns:a16="http://schemas.microsoft.com/office/drawing/2014/main" id="{A7DC3885-5DD8-8A63-EA46-DE43D6FAA6CA}"/>
              </a:ext>
            </a:extLst>
          </p:cNvPr>
          <p:cNvSpPr/>
          <p:nvPr/>
        </p:nvSpPr>
        <p:spPr>
          <a:xfrm>
            <a:off x="5049374" y="2040651"/>
            <a:ext cx="2455445" cy="2375104"/>
          </a:xfrm>
          <a:custGeom>
            <a:avLst/>
            <a:gdLst>
              <a:gd name="connsiteX0" fmla="*/ 0 w 2392306"/>
              <a:gd name="connsiteY0" fmla="*/ 0 h 2392306"/>
              <a:gd name="connsiteX1" fmla="*/ 72494 w 2392306"/>
              <a:gd name="connsiteY1" fmla="*/ 0 h 2392306"/>
              <a:gd name="connsiteX2" fmla="*/ 72494 w 2392306"/>
              <a:gd name="connsiteY2" fmla="*/ 72494 h 2392306"/>
              <a:gd name="connsiteX3" fmla="*/ 0 w 2392306"/>
              <a:gd name="connsiteY3" fmla="*/ 72494 h 2392306"/>
              <a:gd name="connsiteX4" fmla="*/ 72494 w 2392306"/>
              <a:gd name="connsiteY4" fmla="*/ 0 h 2392306"/>
              <a:gd name="connsiteX5" fmla="*/ 144988 w 2392306"/>
              <a:gd name="connsiteY5" fmla="*/ 0 h 2392306"/>
              <a:gd name="connsiteX6" fmla="*/ 144988 w 2392306"/>
              <a:gd name="connsiteY6" fmla="*/ 72494 h 2392306"/>
              <a:gd name="connsiteX7" fmla="*/ 72494 w 2392306"/>
              <a:gd name="connsiteY7" fmla="*/ 72494 h 2392306"/>
              <a:gd name="connsiteX8" fmla="*/ 144988 w 2392306"/>
              <a:gd name="connsiteY8" fmla="*/ 0 h 2392306"/>
              <a:gd name="connsiteX9" fmla="*/ 217482 w 2392306"/>
              <a:gd name="connsiteY9" fmla="*/ 0 h 2392306"/>
              <a:gd name="connsiteX10" fmla="*/ 217482 w 2392306"/>
              <a:gd name="connsiteY10" fmla="*/ 72494 h 2392306"/>
              <a:gd name="connsiteX11" fmla="*/ 144988 w 2392306"/>
              <a:gd name="connsiteY11" fmla="*/ 72494 h 2392306"/>
              <a:gd name="connsiteX12" fmla="*/ 217482 w 2392306"/>
              <a:gd name="connsiteY12" fmla="*/ 0 h 2392306"/>
              <a:gd name="connsiteX13" fmla="*/ 289977 w 2392306"/>
              <a:gd name="connsiteY13" fmla="*/ 0 h 2392306"/>
              <a:gd name="connsiteX14" fmla="*/ 289977 w 2392306"/>
              <a:gd name="connsiteY14" fmla="*/ 72494 h 2392306"/>
              <a:gd name="connsiteX15" fmla="*/ 217482 w 2392306"/>
              <a:gd name="connsiteY15" fmla="*/ 72494 h 2392306"/>
              <a:gd name="connsiteX16" fmla="*/ 289977 w 2392306"/>
              <a:gd name="connsiteY16" fmla="*/ 0 h 2392306"/>
              <a:gd name="connsiteX17" fmla="*/ 362471 w 2392306"/>
              <a:gd name="connsiteY17" fmla="*/ 0 h 2392306"/>
              <a:gd name="connsiteX18" fmla="*/ 362471 w 2392306"/>
              <a:gd name="connsiteY18" fmla="*/ 72494 h 2392306"/>
              <a:gd name="connsiteX19" fmla="*/ 289977 w 2392306"/>
              <a:gd name="connsiteY19" fmla="*/ 72494 h 2392306"/>
              <a:gd name="connsiteX20" fmla="*/ 362471 w 2392306"/>
              <a:gd name="connsiteY20" fmla="*/ 0 h 2392306"/>
              <a:gd name="connsiteX21" fmla="*/ 434965 w 2392306"/>
              <a:gd name="connsiteY21" fmla="*/ 0 h 2392306"/>
              <a:gd name="connsiteX22" fmla="*/ 434965 w 2392306"/>
              <a:gd name="connsiteY22" fmla="*/ 72494 h 2392306"/>
              <a:gd name="connsiteX23" fmla="*/ 362471 w 2392306"/>
              <a:gd name="connsiteY23" fmla="*/ 72494 h 2392306"/>
              <a:gd name="connsiteX24" fmla="*/ 434965 w 2392306"/>
              <a:gd name="connsiteY24" fmla="*/ 0 h 2392306"/>
              <a:gd name="connsiteX25" fmla="*/ 507459 w 2392306"/>
              <a:gd name="connsiteY25" fmla="*/ 0 h 2392306"/>
              <a:gd name="connsiteX26" fmla="*/ 507459 w 2392306"/>
              <a:gd name="connsiteY26" fmla="*/ 72494 h 2392306"/>
              <a:gd name="connsiteX27" fmla="*/ 434965 w 2392306"/>
              <a:gd name="connsiteY27" fmla="*/ 72494 h 2392306"/>
              <a:gd name="connsiteX28" fmla="*/ 579953 w 2392306"/>
              <a:gd name="connsiteY28" fmla="*/ 0 h 2392306"/>
              <a:gd name="connsiteX29" fmla="*/ 652447 w 2392306"/>
              <a:gd name="connsiteY29" fmla="*/ 0 h 2392306"/>
              <a:gd name="connsiteX30" fmla="*/ 652447 w 2392306"/>
              <a:gd name="connsiteY30" fmla="*/ 72494 h 2392306"/>
              <a:gd name="connsiteX31" fmla="*/ 579953 w 2392306"/>
              <a:gd name="connsiteY31" fmla="*/ 72494 h 2392306"/>
              <a:gd name="connsiteX32" fmla="*/ 797436 w 2392306"/>
              <a:gd name="connsiteY32" fmla="*/ 0 h 2392306"/>
              <a:gd name="connsiteX33" fmla="*/ 869930 w 2392306"/>
              <a:gd name="connsiteY33" fmla="*/ 0 h 2392306"/>
              <a:gd name="connsiteX34" fmla="*/ 869930 w 2392306"/>
              <a:gd name="connsiteY34" fmla="*/ 72494 h 2392306"/>
              <a:gd name="connsiteX35" fmla="*/ 797436 w 2392306"/>
              <a:gd name="connsiteY35" fmla="*/ 72494 h 2392306"/>
              <a:gd name="connsiteX36" fmla="*/ 869930 w 2392306"/>
              <a:gd name="connsiteY36" fmla="*/ 0 h 2392306"/>
              <a:gd name="connsiteX37" fmla="*/ 942424 w 2392306"/>
              <a:gd name="connsiteY37" fmla="*/ 0 h 2392306"/>
              <a:gd name="connsiteX38" fmla="*/ 942424 w 2392306"/>
              <a:gd name="connsiteY38" fmla="*/ 72494 h 2392306"/>
              <a:gd name="connsiteX39" fmla="*/ 869930 w 2392306"/>
              <a:gd name="connsiteY39" fmla="*/ 72494 h 2392306"/>
              <a:gd name="connsiteX40" fmla="*/ 1232401 w 2392306"/>
              <a:gd name="connsiteY40" fmla="*/ 0 h 2392306"/>
              <a:gd name="connsiteX41" fmla="*/ 1304895 w 2392306"/>
              <a:gd name="connsiteY41" fmla="*/ 0 h 2392306"/>
              <a:gd name="connsiteX42" fmla="*/ 1304895 w 2392306"/>
              <a:gd name="connsiteY42" fmla="*/ 72494 h 2392306"/>
              <a:gd name="connsiteX43" fmla="*/ 1232401 w 2392306"/>
              <a:gd name="connsiteY43" fmla="*/ 72494 h 2392306"/>
              <a:gd name="connsiteX44" fmla="*/ 1304895 w 2392306"/>
              <a:gd name="connsiteY44" fmla="*/ 0 h 2392306"/>
              <a:gd name="connsiteX45" fmla="*/ 1377389 w 2392306"/>
              <a:gd name="connsiteY45" fmla="*/ 0 h 2392306"/>
              <a:gd name="connsiteX46" fmla="*/ 1377389 w 2392306"/>
              <a:gd name="connsiteY46" fmla="*/ 72494 h 2392306"/>
              <a:gd name="connsiteX47" fmla="*/ 1304895 w 2392306"/>
              <a:gd name="connsiteY47" fmla="*/ 72494 h 2392306"/>
              <a:gd name="connsiteX48" fmla="*/ 1377389 w 2392306"/>
              <a:gd name="connsiteY48" fmla="*/ 0 h 2392306"/>
              <a:gd name="connsiteX49" fmla="*/ 1449883 w 2392306"/>
              <a:gd name="connsiteY49" fmla="*/ 0 h 2392306"/>
              <a:gd name="connsiteX50" fmla="*/ 1449883 w 2392306"/>
              <a:gd name="connsiteY50" fmla="*/ 72494 h 2392306"/>
              <a:gd name="connsiteX51" fmla="*/ 1377389 w 2392306"/>
              <a:gd name="connsiteY51" fmla="*/ 72494 h 2392306"/>
              <a:gd name="connsiteX52" fmla="*/ 1449883 w 2392306"/>
              <a:gd name="connsiteY52" fmla="*/ 0 h 2392306"/>
              <a:gd name="connsiteX53" fmla="*/ 1522377 w 2392306"/>
              <a:gd name="connsiteY53" fmla="*/ 0 h 2392306"/>
              <a:gd name="connsiteX54" fmla="*/ 1522377 w 2392306"/>
              <a:gd name="connsiteY54" fmla="*/ 72494 h 2392306"/>
              <a:gd name="connsiteX55" fmla="*/ 1449883 w 2392306"/>
              <a:gd name="connsiteY55" fmla="*/ 72494 h 2392306"/>
              <a:gd name="connsiteX56" fmla="*/ 1522377 w 2392306"/>
              <a:gd name="connsiteY56" fmla="*/ 0 h 2392306"/>
              <a:gd name="connsiteX57" fmla="*/ 1594871 w 2392306"/>
              <a:gd name="connsiteY57" fmla="*/ 0 h 2392306"/>
              <a:gd name="connsiteX58" fmla="*/ 1594871 w 2392306"/>
              <a:gd name="connsiteY58" fmla="*/ 72494 h 2392306"/>
              <a:gd name="connsiteX59" fmla="*/ 1522377 w 2392306"/>
              <a:gd name="connsiteY59" fmla="*/ 72494 h 2392306"/>
              <a:gd name="connsiteX60" fmla="*/ 1667365 w 2392306"/>
              <a:gd name="connsiteY60" fmla="*/ 0 h 2392306"/>
              <a:gd name="connsiteX61" fmla="*/ 1739860 w 2392306"/>
              <a:gd name="connsiteY61" fmla="*/ 0 h 2392306"/>
              <a:gd name="connsiteX62" fmla="*/ 1739860 w 2392306"/>
              <a:gd name="connsiteY62" fmla="*/ 72494 h 2392306"/>
              <a:gd name="connsiteX63" fmla="*/ 1667365 w 2392306"/>
              <a:gd name="connsiteY63" fmla="*/ 72494 h 2392306"/>
              <a:gd name="connsiteX64" fmla="*/ 1739860 w 2392306"/>
              <a:gd name="connsiteY64" fmla="*/ 0 h 2392306"/>
              <a:gd name="connsiteX65" fmla="*/ 1812354 w 2392306"/>
              <a:gd name="connsiteY65" fmla="*/ 0 h 2392306"/>
              <a:gd name="connsiteX66" fmla="*/ 1812354 w 2392306"/>
              <a:gd name="connsiteY66" fmla="*/ 72494 h 2392306"/>
              <a:gd name="connsiteX67" fmla="*/ 1739860 w 2392306"/>
              <a:gd name="connsiteY67" fmla="*/ 72494 h 2392306"/>
              <a:gd name="connsiteX68" fmla="*/ 1884848 w 2392306"/>
              <a:gd name="connsiteY68" fmla="*/ 0 h 2392306"/>
              <a:gd name="connsiteX69" fmla="*/ 1957342 w 2392306"/>
              <a:gd name="connsiteY69" fmla="*/ 0 h 2392306"/>
              <a:gd name="connsiteX70" fmla="*/ 1957342 w 2392306"/>
              <a:gd name="connsiteY70" fmla="*/ 72494 h 2392306"/>
              <a:gd name="connsiteX71" fmla="*/ 1884848 w 2392306"/>
              <a:gd name="connsiteY71" fmla="*/ 72494 h 2392306"/>
              <a:gd name="connsiteX72" fmla="*/ 1957342 w 2392306"/>
              <a:gd name="connsiteY72" fmla="*/ 0 h 2392306"/>
              <a:gd name="connsiteX73" fmla="*/ 2029836 w 2392306"/>
              <a:gd name="connsiteY73" fmla="*/ 0 h 2392306"/>
              <a:gd name="connsiteX74" fmla="*/ 2029836 w 2392306"/>
              <a:gd name="connsiteY74" fmla="*/ 72494 h 2392306"/>
              <a:gd name="connsiteX75" fmla="*/ 1957342 w 2392306"/>
              <a:gd name="connsiteY75" fmla="*/ 72494 h 2392306"/>
              <a:gd name="connsiteX76" fmla="*/ 2029836 w 2392306"/>
              <a:gd name="connsiteY76" fmla="*/ 0 h 2392306"/>
              <a:gd name="connsiteX77" fmla="*/ 2102330 w 2392306"/>
              <a:gd name="connsiteY77" fmla="*/ 0 h 2392306"/>
              <a:gd name="connsiteX78" fmla="*/ 2102330 w 2392306"/>
              <a:gd name="connsiteY78" fmla="*/ 72494 h 2392306"/>
              <a:gd name="connsiteX79" fmla="*/ 2029836 w 2392306"/>
              <a:gd name="connsiteY79" fmla="*/ 72494 h 2392306"/>
              <a:gd name="connsiteX80" fmla="*/ 2102330 w 2392306"/>
              <a:gd name="connsiteY80" fmla="*/ 0 h 2392306"/>
              <a:gd name="connsiteX81" fmla="*/ 2174825 w 2392306"/>
              <a:gd name="connsiteY81" fmla="*/ 0 h 2392306"/>
              <a:gd name="connsiteX82" fmla="*/ 2174825 w 2392306"/>
              <a:gd name="connsiteY82" fmla="*/ 72494 h 2392306"/>
              <a:gd name="connsiteX83" fmla="*/ 2102330 w 2392306"/>
              <a:gd name="connsiteY83" fmla="*/ 72494 h 2392306"/>
              <a:gd name="connsiteX84" fmla="*/ 2174825 w 2392306"/>
              <a:gd name="connsiteY84" fmla="*/ 0 h 2392306"/>
              <a:gd name="connsiteX85" fmla="*/ 2247319 w 2392306"/>
              <a:gd name="connsiteY85" fmla="*/ 0 h 2392306"/>
              <a:gd name="connsiteX86" fmla="*/ 2247319 w 2392306"/>
              <a:gd name="connsiteY86" fmla="*/ 72494 h 2392306"/>
              <a:gd name="connsiteX87" fmla="*/ 2174825 w 2392306"/>
              <a:gd name="connsiteY87" fmla="*/ 72494 h 2392306"/>
              <a:gd name="connsiteX88" fmla="*/ 2247319 w 2392306"/>
              <a:gd name="connsiteY88" fmla="*/ 0 h 2392306"/>
              <a:gd name="connsiteX89" fmla="*/ 2319813 w 2392306"/>
              <a:gd name="connsiteY89" fmla="*/ 0 h 2392306"/>
              <a:gd name="connsiteX90" fmla="*/ 2319813 w 2392306"/>
              <a:gd name="connsiteY90" fmla="*/ 72494 h 2392306"/>
              <a:gd name="connsiteX91" fmla="*/ 2247319 w 2392306"/>
              <a:gd name="connsiteY91" fmla="*/ 72494 h 2392306"/>
              <a:gd name="connsiteX92" fmla="*/ 2319813 w 2392306"/>
              <a:gd name="connsiteY92" fmla="*/ 0 h 2392306"/>
              <a:gd name="connsiteX93" fmla="*/ 2392307 w 2392306"/>
              <a:gd name="connsiteY93" fmla="*/ 0 h 2392306"/>
              <a:gd name="connsiteX94" fmla="*/ 2392307 w 2392306"/>
              <a:gd name="connsiteY94" fmla="*/ 72494 h 2392306"/>
              <a:gd name="connsiteX95" fmla="*/ 2319813 w 2392306"/>
              <a:gd name="connsiteY95" fmla="*/ 72494 h 2392306"/>
              <a:gd name="connsiteX96" fmla="*/ 0 w 2392306"/>
              <a:gd name="connsiteY96" fmla="*/ 72494 h 2392306"/>
              <a:gd name="connsiteX97" fmla="*/ 72494 w 2392306"/>
              <a:gd name="connsiteY97" fmla="*/ 72494 h 2392306"/>
              <a:gd name="connsiteX98" fmla="*/ 72494 w 2392306"/>
              <a:gd name="connsiteY98" fmla="*/ 144988 h 2392306"/>
              <a:gd name="connsiteX99" fmla="*/ 0 w 2392306"/>
              <a:gd name="connsiteY99" fmla="*/ 144988 h 2392306"/>
              <a:gd name="connsiteX100" fmla="*/ 434965 w 2392306"/>
              <a:gd name="connsiteY100" fmla="*/ 72494 h 2392306"/>
              <a:gd name="connsiteX101" fmla="*/ 507459 w 2392306"/>
              <a:gd name="connsiteY101" fmla="*/ 72494 h 2392306"/>
              <a:gd name="connsiteX102" fmla="*/ 507459 w 2392306"/>
              <a:gd name="connsiteY102" fmla="*/ 144988 h 2392306"/>
              <a:gd name="connsiteX103" fmla="*/ 434965 w 2392306"/>
              <a:gd name="connsiteY103" fmla="*/ 144988 h 2392306"/>
              <a:gd name="connsiteX104" fmla="*/ 724941 w 2392306"/>
              <a:gd name="connsiteY104" fmla="*/ 72494 h 2392306"/>
              <a:gd name="connsiteX105" fmla="*/ 797436 w 2392306"/>
              <a:gd name="connsiteY105" fmla="*/ 72494 h 2392306"/>
              <a:gd name="connsiteX106" fmla="*/ 797436 w 2392306"/>
              <a:gd name="connsiteY106" fmla="*/ 144988 h 2392306"/>
              <a:gd name="connsiteX107" fmla="*/ 724941 w 2392306"/>
              <a:gd name="connsiteY107" fmla="*/ 144988 h 2392306"/>
              <a:gd name="connsiteX108" fmla="*/ 869930 w 2392306"/>
              <a:gd name="connsiteY108" fmla="*/ 72494 h 2392306"/>
              <a:gd name="connsiteX109" fmla="*/ 942424 w 2392306"/>
              <a:gd name="connsiteY109" fmla="*/ 72494 h 2392306"/>
              <a:gd name="connsiteX110" fmla="*/ 942424 w 2392306"/>
              <a:gd name="connsiteY110" fmla="*/ 144988 h 2392306"/>
              <a:gd name="connsiteX111" fmla="*/ 869930 w 2392306"/>
              <a:gd name="connsiteY111" fmla="*/ 144988 h 2392306"/>
              <a:gd name="connsiteX112" fmla="*/ 1232401 w 2392306"/>
              <a:gd name="connsiteY112" fmla="*/ 72494 h 2392306"/>
              <a:gd name="connsiteX113" fmla="*/ 1304895 w 2392306"/>
              <a:gd name="connsiteY113" fmla="*/ 72494 h 2392306"/>
              <a:gd name="connsiteX114" fmla="*/ 1304895 w 2392306"/>
              <a:gd name="connsiteY114" fmla="*/ 144988 h 2392306"/>
              <a:gd name="connsiteX115" fmla="*/ 1232401 w 2392306"/>
              <a:gd name="connsiteY115" fmla="*/ 144988 h 2392306"/>
              <a:gd name="connsiteX116" fmla="*/ 1522377 w 2392306"/>
              <a:gd name="connsiteY116" fmla="*/ 72494 h 2392306"/>
              <a:gd name="connsiteX117" fmla="*/ 1594871 w 2392306"/>
              <a:gd name="connsiteY117" fmla="*/ 72494 h 2392306"/>
              <a:gd name="connsiteX118" fmla="*/ 1594871 w 2392306"/>
              <a:gd name="connsiteY118" fmla="*/ 144988 h 2392306"/>
              <a:gd name="connsiteX119" fmla="*/ 1522377 w 2392306"/>
              <a:gd name="connsiteY119" fmla="*/ 144988 h 2392306"/>
              <a:gd name="connsiteX120" fmla="*/ 1884848 w 2392306"/>
              <a:gd name="connsiteY120" fmla="*/ 72494 h 2392306"/>
              <a:gd name="connsiteX121" fmla="*/ 1957342 w 2392306"/>
              <a:gd name="connsiteY121" fmla="*/ 72494 h 2392306"/>
              <a:gd name="connsiteX122" fmla="*/ 1957342 w 2392306"/>
              <a:gd name="connsiteY122" fmla="*/ 144988 h 2392306"/>
              <a:gd name="connsiteX123" fmla="*/ 1884848 w 2392306"/>
              <a:gd name="connsiteY123" fmla="*/ 144988 h 2392306"/>
              <a:gd name="connsiteX124" fmla="*/ 2319813 w 2392306"/>
              <a:gd name="connsiteY124" fmla="*/ 72494 h 2392306"/>
              <a:gd name="connsiteX125" fmla="*/ 2392307 w 2392306"/>
              <a:gd name="connsiteY125" fmla="*/ 72494 h 2392306"/>
              <a:gd name="connsiteX126" fmla="*/ 2392307 w 2392306"/>
              <a:gd name="connsiteY126" fmla="*/ 144988 h 2392306"/>
              <a:gd name="connsiteX127" fmla="*/ 2319813 w 2392306"/>
              <a:gd name="connsiteY127" fmla="*/ 144988 h 2392306"/>
              <a:gd name="connsiteX128" fmla="*/ 0 w 2392306"/>
              <a:gd name="connsiteY128" fmla="*/ 144988 h 2392306"/>
              <a:gd name="connsiteX129" fmla="*/ 72494 w 2392306"/>
              <a:gd name="connsiteY129" fmla="*/ 144988 h 2392306"/>
              <a:gd name="connsiteX130" fmla="*/ 72494 w 2392306"/>
              <a:gd name="connsiteY130" fmla="*/ 217482 h 2392306"/>
              <a:gd name="connsiteX131" fmla="*/ 0 w 2392306"/>
              <a:gd name="connsiteY131" fmla="*/ 217482 h 2392306"/>
              <a:gd name="connsiteX132" fmla="*/ 144988 w 2392306"/>
              <a:gd name="connsiteY132" fmla="*/ 144988 h 2392306"/>
              <a:gd name="connsiteX133" fmla="*/ 217482 w 2392306"/>
              <a:gd name="connsiteY133" fmla="*/ 144988 h 2392306"/>
              <a:gd name="connsiteX134" fmla="*/ 217482 w 2392306"/>
              <a:gd name="connsiteY134" fmla="*/ 217482 h 2392306"/>
              <a:gd name="connsiteX135" fmla="*/ 144988 w 2392306"/>
              <a:gd name="connsiteY135" fmla="*/ 217482 h 2392306"/>
              <a:gd name="connsiteX136" fmla="*/ 217482 w 2392306"/>
              <a:gd name="connsiteY136" fmla="*/ 144988 h 2392306"/>
              <a:gd name="connsiteX137" fmla="*/ 289977 w 2392306"/>
              <a:gd name="connsiteY137" fmla="*/ 144988 h 2392306"/>
              <a:gd name="connsiteX138" fmla="*/ 289977 w 2392306"/>
              <a:gd name="connsiteY138" fmla="*/ 217482 h 2392306"/>
              <a:gd name="connsiteX139" fmla="*/ 217482 w 2392306"/>
              <a:gd name="connsiteY139" fmla="*/ 217482 h 2392306"/>
              <a:gd name="connsiteX140" fmla="*/ 289977 w 2392306"/>
              <a:gd name="connsiteY140" fmla="*/ 144988 h 2392306"/>
              <a:gd name="connsiteX141" fmla="*/ 362471 w 2392306"/>
              <a:gd name="connsiteY141" fmla="*/ 144988 h 2392306"/>
              <a:gd name="connsiteX142" fmla="*/ 362471 w 2392306"/>
              <a:gd name="connsiteY142" fmla="*/ 217482 h 2392306"/>
              <a:gd name="connsiteX143" fmla="*/ 289977 w 2392306"/>
              <a:gd name="connsiteY143" fmla="*/ 217482 h 2392306"/>
              <a:gd name="connsiteX144" fmla="*/ 434965 w 2392306"/>
              <a:gd name="connsiteY144" fmla="*/ 144988 h 2392306"/>
              <a:gd name="connsiteX145" fmla="*/ 507459 w 2392306"/>
              <a:gd name="connsiteY145" fmla="*/ 144988 h 2392306"/>
              <a:gd name="connsiteX146" fmla="*/ 507459 w 2392306"/>
              <a:gd name="connsiteY146" fmla="*/ 217482 h 2392306"/>
              <a:gd name="connsiteX147" fmla="*/ 434965 w 2392306"/>
              <a:gd name="connsiteY147" fmla="*/ 217482 h 2392306"/>
              <a:gd name="connsiteX148" fmla="*/ 724941 w 2392306"/>
              <a:gd name="connsiteY148" fmla="*/ 144988 h 2392306"/>
              <a:gd name="connsiteX149" fmla="*/ 797436 w 2392306"/>
              <a:gd name="connsiteY149" fmla="*/ 144988 h 2392306"/>
              <a:gd name="connsiteX150" fmla="*/ 797436 w 2392306"/>
              <a:gd name="connsiteY150" fmla="*/ 217482 h 2392306"/>
              <a:gd name="connsiteX151" fmla="*/ 724941 w 2392306"/>
              <a:gd name="connsiteY151" fmla="*/ 217482 h 2392306"/>
              <a:gd name="connsiteX152" fmla="*/ 869930 w 2392306"/>
              <a:gd name="connsiteY152" fmla="*/ 144988 h 2392306"/>
              <a:gd name="connsiteX153" fmla="*/ 942424 w 2392306"/>
              <a:gd name="connsiteY153" fmla="*/ 144988 h 2392306"/>
              <a:gd name="connsiteX154" fmla="*/ 942424 w 2392306"/>
              <a:gd name="connsiteY154" fmla="*/ 217482 h 2392306"/>
              <a:gd name="connsiteX155" fmla="*/ 869930 w 2392306"/>
              <a:gd name="connsiteY155" fmla="*/ 217482 h 2392306"/>
              <a:gd name="connsiteX156" fmla="*/ 942424 w 2392306"/>
              <a:gd name="connsiteY156" fmla="*/ 144988 h 2392306"/>
              <a:gd name="connsiteX157" fmla="*/ 1014918 w 2392306"/>
              <a:gd name="connsiteY157" fmla="*/ 144988 h 2392306"/>
              <a:gd name="connsiteX158" fmla="*/ 1014918 w 2392306"/>
              <a:gd name="connsiteY158" fmla="*/ 217482 h 2392306"/>
              <a:gd name="connsiteX159" fmla="*/ 942424 w 2392306"/>
              <a:gd name="connsiteY159" fmla="*/ 217482 h 2392306"/>
              <a:gd name="connsiteX160" fmla="*/ 1014918 w 2392306"/>
              <a:gd name="connsiteY160" fmla="*/ 144988 h 2392306"/>
              <a:gd name="connsiteX161" fmla="*/ 1087412 w 2392306"/>
              <a:gd name="connsiteY161" fmla="*/ 144988 h 2392306"/>
              <a:gd name="connsiteX162" fmla="*/ 1087412 w 2392306"/>
              <a:gd name="connsiteY162" fmla="*/ 217482 h 2392306"/>
              <a:gd name="connsiteX163" fmla="*/ 1014918 w 2392306"/>
              <a:gd name="connsiteY163" fmla="*/ 217482 h 2392306"/>
              <a:gd name="connsiteX164" fmla="*/ 1232401 w 2392306"/>
              <a:gd name="connsiteY164" fmla="*/ 144988 h 2392306"/>
              <a:gd name="connsiteX165" fmla="*/ 1304895 w 2392306"/>
              <a:gd name="connsiteY165" fmla="*/ 144988 h 2392306"/>
              <a:gd name="connsiteX166" fmla="*/ 1304895 w 2392306"/>
              <a:gd name="connsiteY166" fmla="*/ 217482 h 2392306"/>
              <a:gd name="connsiteX167" fmla="*/ 1232401 w 2392306"/>
              <a:gd name="connsiteY167" fmla="*/ 217482 h 2392306"/>
              <a:gd name="connsiteX168" fmla="*/ 1304895 w 2392306"/>
              <a:gd name="connsiteY168" fmla="*/ 144988 h 2392306"/>
              <a:gd name="connsiteX169" fmla="*/ 1377389 w 2392306"/>
              <a:gd name="connsiteY169" fmla="*/ 144988 h 2392306"/>
              <a:gd name="connsiteX170" fmla="*/ 1377389 w 2392306"/>
              <a:gd name="connsiteY170" fmla="*/ 217482 h 2392306"/>
              <a:gd name="connsiteX171" fmla="*/ 1304895 w 2392306"/>
              <a:gd name="connsiteY171" fmla="*/ 217482 h 2392306"/>
              <a:gd name="connsiteX172" fmla="*/ 1377389 w 2392306"/>
              <a:gd name="connsiteY172" fmla="*/ 144988 h 2392306"/>
              <a:gd name="connsiteX173" fmla="*/ 1449883 w 2392306"/>
              <a:gd name="connsiteY173" fmla="*/ 144988 h 2392306"/>
              <a:gd name="connsiteX174" fmla="*/ 1449883 w 2392306"/>
              <a:gd name="connsiteY174" fmla="*/ 217482 h 2392306"/>
              <a:gd name="connsiteX175" fmla="*/ 1377389 w 2392306"/>
              <a:gd name="connsiteY175" fmla="*/ 217482 h 2392306"/>
              <a:gd name="connsiteX176" fmla="*/ 1449883 w 2392306"/>
              <a:gd name="connsiteY176" fmla="*/ 144988 h 2392306"/>
              <a:gd name="connsiteX177" fmla="*/ 1522377 w 2392306"/>
              <a:gd name="connsiteY177" fmla="*/ 144988 h 2392306"/>
              <a:gd name="connsiteX178" fmla="*/ 1522377 w 2392306"/>
              <a:gd name="connsiteY178" fmla="*/ 217482 h 2392306"/>
              <a:gd name="connsiteX179" fmla="*/ 1449883 w 2392306"/>
              <a:gd name="connsiteY179" fmla="*/ 217482 h 2392306"/>
              <a:gd name="connsiteX180" fmla="*/ 1522377 w 2392306"/>
              <a:gd name="connsiteY180" fmla="*/ 144988 h 2392306"/>
              <a:gd name="connsiteX181" fmla="*/ 1594871 w 2392306"/>
              <a:gd name="connsiteY181" fmla="*/ 144988 h 2392306"/>
              <a:gd name="connsiteX182" fmla="*/ 1594871 w 2392306"/>
              <a:gd name="connsiteY182" fmla="*/ 217482 h 2392306"/>
              <a:gd name="connsiteX183" fmla="*/ 1522377 w 2392306"/>
              <a:gd name="connsiteY183" fmla="*/ 217482 h 2392306"/>
              <a:gd name="connsiteX184" fmla="*/ 1594871 w 2392306"/>
              <a:gd name="connsiteY184" fmla="*/ 144988 h 2392306"/>
              <a:gd name="connsiteX185" fmla="*/ 1667365 w 2392306"/>
              <a:gd name="connsiteY185" fmla="*/ 144988 h 2392306"/>
              <a:gd name="connsiteX186" fmla="*/ 1667365 w 2392306"/>
              <a:gd name="connsiteY186" fmla="*/ 217482 h 2392306"/>
              <a:gd name="connsiteX187" fmla="*/ 1594871 w 2392306"/>
              <a:gd name="connsiteY187" fmla="*/ 217482 h 2392306"/>
              <a:gd name="connsiteX188" fmla="*/ 1739860 w 2392306"/>
              <a:gd name="connsiteY188" fmla="*/ 144988 h 2392306"/>
              <a:gd name="connsiteX189" fmla="*/ 1812354 w 2392306"/>
              <a:gd name="connsiteY189" fmla="*/ 144988 h 2392306"/>
              <a:gd name="connsiteX190" fmla="*/ 1812354 w 2392306"/>
              <a:gd name="connsiteY190" fmla="*/ 217482 h 2392306"/>
              <a:gd name="connsiteX191" fmla="*/ 1739860 w 2392306"/>
              <a:gd name="connsiteY191" fmla="*/ 217482 h 2392306"/>
              <a:gd name="connsiteX192" fmla="*/ 1884848 w 2392306"/>
              <a:gd name="connsiteY192" fmla="*/ 144988 h 2392306"/>
              <a:gd name="connsiteX193" fmla="*/ 1957342 w 2392306"/>
              <a:gd name="connsiteY193" fmla="*/ 144988 h 2392306"/>
              <a:gd name="connsiteX194" fmla="*/ 1957342 w 2392306"/>
              <a:gd name="connsiteY194" fmla="*/ 217482 h 2392306"/>
              <a:gd name="connsiteX195" fmla="*/ 1884848 w 2392306"/>
              <a:gd name="connsiteY195" fmla="*/ 217482 h 2392306"/>
              <a:gd name="connsiteX196" fmla="*/ 2029836 w 2392306"/>
              <a:gd name="connsiteY196" fmla="*/ 144988 h 2392306"/>
              <a:gd name="connsiteX197" fmla="*/ 2102330 w 2392306"/>
              <a:gd name="connsiteY197" fmla="*/ 144988 h 2392306"/>
              <a:gd name="connsiteX198" fmla="*/ 2102330 w 2392306"/>
              <a:gd name="connsiteY198" fmla="*/ 217482 h 2392306"/>
              <a:gd name="connsiteX199" fmla="*/ 2029836 w 2392306"/>
              <a:gd name="connsiteY199" fmla="*/ 217482 h 2392306"/>
              <a:gd name="connsiteX200" fmla="*/ 2102330 w 2392306"/>
              <a:gd name="connsiteY200" fmla="*/ 144988 h 2392306"/>
              <a:gd name="connsiteX201" fmla="*/ 2174825 w 2392306"/>
              <a:gd name="connsiteY201" fmla="*/ 144988 h 2392306"/>
              <a:gd name="connsiteX202" fmla="*/ 2174825 w 2392306"/>
              <a:gd name="connsiteY202" fmla="*/ 217482 h 2392306"/>
              <a:gd name="connsiteX203" fmla="*/ 2102330 w 2392306"/>
              <a:gd name="connsiteY203" fmla="*/ 217482 h 2392306"/>
              <a:gd name="connsiteX204" fmla="*/ 2174825 w 2392306"/>
              <a:gd name="connsiteY204" fmla="*/ 144988 h 2392306"/>
              <a:gd name="connsiteX205" fmla="*/ 2247319 w 2392306"/>
              <a:gd name="connsiteY205" fmla="*/ 144988 h 2392306"/>
              <a:gd name="connsiteX206" fmla="*/ 2247319 w 2392306"/>
              <a:gd name="connsiteY206" fmla="*/ 217482 h 2392306"/>
              <a:gd name="connsiteX207" fmla="*/ 2174825 w 2392306"/>
              <a:gd name="connsiteY207" fmla="*/ 217482 h 2392306"/>
              <a:gd name="connsiteX208" fmla="*/ 2319813 w 2392306"/>
              <a:gd name="connsiteY208" fmla="*/ 144988 h 2392306"/>
              <a:gd name="connsiteX209" fmla="*/ 2392307 w 2392306"/>
              <a:gd name="connsiteY209" fmla="*/ 144988 h 2392306"/>
              <a:gd name="connsiteX210" fmla="*/ 2392307 w 2392306"/>
              <a:gd name="connsiteY210" fmla="*/ 217482 h 2392306"/>
              <a:gd name="connsiteX211" fmla="*/ 2319813 w 2392306"/>
              <a:gd name="connsiteY211" fmla="*/ 217482 h 2392306"/>
              <a:gd name="connsiteX212" fmla="*/ 0 w 2392306"/>
              <a:gd name="connsiteY212" fmla="*/ 217482 h 2392306"/>
              <a:gd name="connsiteX213" fmla="*/ 72494 w 2392306"/>
              <a:gd name="connsiteY213" fmla="*/ 217482 h 2392306"/>
              <a:gd name="connsiteX214" fmla="*/ 72494 w 2392306"/>
              <a:gd name="connsiteY214" fmla="*/ 289977 h 2392306"/>
              <a:gd name="connsiteX215" fmla="*/ 0 w 2392306"/>
              <a:gd name="connsiteY215" fmla="*/ 289977 h 2392306"/>
              <a:gd name="connsiteX216" fmla="*/ 144988 w 2392306"/>
              <a:gd name="connsiteY216" fmla="*/ 217482 h 2392306"/>
              <a:gd name="connsiteX217" fmla="*/ 217482 w 2392306"/>
              <a:gd name="connsiteY217" fmla="*/ 217482 h 2392306"/>
              <a:gd name="connsiteX218" fmla="*/ 217482 w 2392306"/>
              <a:gd name="connsiteY218" fmla="*/ 289977 h 2392306"/>
              <a:gd name="connsiteX219" fmla="*/ 144988 w 2392306"/>
              <a:gd name="connsiteY219" fmla="*/ 289977 h 2392306"/>
              <a:gd name="connsiteX220" fmla="*/ 217482 w 2392306"/>
              <a:gd name="connsiteY220" fmla="*/ 217482 h 2392306"/>
              <a:gd name="connsiteX221" fmla="*/ 289977 w 2392306"/>
              <a:gd name="connsiteY221" fmla="*/ 217482 h 2392306"/>
              <a:gd name="connsiteX222" fmla="*/ 289977 w 2392306"/>
              <a:gd name="connsiteY222" fmla="*/ 289977 h 2392306"/>
              <a:gd name="connsiteX223" fmla="*/ 217482 w 2392306"/>
              <a:gd name="connsiteY223" fmla="*/ 289977 h 2392306"/>
              <a:gd name="connsiteX224" fmla="*/ 289977 w 2392306"/>
              <a:gd name="connsiteY224" fmla="*/ 217482 h 2392306"/>
              <a:gd name="connsiteX225" fmla="*/ 362471 w 2392306"/>
              <a:gd name="connsiteY225" fmla="*/ 217482 h 2392306"/>
              <a:gd name="connsiteX226" fmla="*/ 362471 w 2392306"/>
              <a:gd name="connsiteY226" fmla="*/ 289977 h 2392306"/>
              <a:gd name="connsiteX227" fmla="*/ 289977 w 2392306"/>
              <a:gd name="connsiteY227" fmla="*/ 289977 h 2392306"/>
              <a:gd name="connsiteX228" fmla="*/ 434965 w 2392306"/>
              <a:gd name="connsiteY228" fmla="*/ 217482 h 2392306"/>
              <a:gd name="connsiteX229" fmla="*/ 507459 w 2392306"/>
              <a:gd name="connsiteY229" fmla="*/ 217482 h 2392306"/>
              <a:gd name="connsiteX230" fmla="*/ 507459 w 2392306"/>
              <a:gd name="connsiteY230" fmla="*/ 289977 h 2392306"/>
              <a:gd name="connsiteX231" fmla="*/ 434965 w 2392306"/>
              <a:gd name="connsiteY231" fmla="*/ 289977 h 2392306"/>
              <a:gd name="connsiteX232" fmla="*/ 724941 w 2392306"/>
              <a:gd name="connsiteY232" fmla="*/ 217482 h 2392306"/>
              <a:gd name="connsiteX233" fmla="*/ 797436 w 2392306"/>
              <a:gd name="connsiteY233" fmla="*/ 217482 h 2392306"/>
              <a:gd name="connsiteX234" fmla="*/ 797436 w 2392306"/>
              <a:gd name="connsiteY234" fmla="*/ 289977 h 2392306"/>
              <a:gd name="connsiteX235" fmla="*/ 724941 w 2392306"/>
              <a:gd name="connsiteY235" fmla="*/ 289977 h 2392306"/>
              <a:gd name="connsiteX236" fmla="*/ 797436 w 2392306"/>
              <a:gd name="connsiteY236" fmla="*/ 217482 h 2392306"/>
              <a:gd name="connsiteX237" fmla="*/ 869930 w 2392306"/>
              <a:gd name="connsiteY237" fmla="*/ 217482 h 2392306"/>
              <a:gd name="connsiteX238" fmla="*/ 869930 w 2392306"/>
              <a:gd name="connsiteY238" fmla="*/ 289977 h 2392306"/>
              <a:gd name="connsiteX239" fmla="*/ 797436 w 2392306"/>
              <a:gd name="connsiteY239" fmla="*/ 289977 h 2392306"/>
              <a:gd name="connsiteX240" fmla="*/ 869930 w 2392306"/>
              <a:gd name="connsiteY240" fmla="*/ 217482 h 2392306"/>
              <a:gd name="connsiteX241" fmla="*/ 942424 w 2392306"/>
              <a:gd name="connsiteY241" fmla="*/ 217482 h 2392306"/>
              <a:gd name="connsiteX242" fmla="*/ 942424 w 2392306"/>
              <a:gd name="connsiteY242" fmla="*/ 289977 h 2392306"/>
              <a:gd name="connsiteX243" fmla="*/ 869930 w 2392306"/>
              <a:gd name="connsiteY243" fmla="*/ 289977 h 2392306"/>
              <a:gd name="connsiteX244" fmla="*/ 942424 w 2392306"/>
              <a:gd name="connsiteY244" fmla="*/ 217482 h 2392306"/>
              <a:gd name="connsiteX245" fmla="*/ 1014918 w 2392306"/>
              <a:gd name="connsiteY245" fmla="*/ 217482 h 2392306"/>
              <a:gd name="connsiteX246" fmla="*/ 1014918 w 2392306"/>
              <a:gd name="connsiteY246" fmla="*/ 289977 h 2392306"/>
              <a:gd name="connsiteX247" fmla="*/ 942424 w 2392306"/>
              <a:gd name="connsiteY247" fmla="*/ 289977 h 2392306"/>
              <a:gd name="connsiteX248" fmla="*/ 1014918 w 2392306"/>
              <a:gd name="connsiteY248" fmla="*/ 217482 h 2392306"/>
              <a:gd name="connsiteX249" fmla="*/ 1087412 w 2392306"/>
              <a:gd name="connsiteY249" fmla="*/ 217482 h 2392306"/>
              <a:gd name="connsiteX250" fmla="*/ 1087412 w 2392306"/>
              <a:gd name="connsiteY250" fmla="*/ 289977 h 2392306"/>
              <a:gd name="connsiteX251" fmla="*/ 1014918 w 2392306"/>
              <a:gd name="connsiteY251" fmla="*/ 289977 h 2392306"/>
              <a:gd name="connsiteX252" fmla="*/ 1087412 w 2392306"/>
              <a:gd name="connsiteY252" fmla="*/ 217482 h 2392306"/>
              <a:gd name="connsiteX253" fmla="*/ 1159906 w 2392306"/>
              <a:gd name="connsiteY253" fmla="*/ 217482 h 2392306"/>
              <a:gd name="connsiteX254" fmla="*/ 1159906 w 2392306"/>
              <a:gd name="connsiteY254" fmla="*/ 289977 h 2392306"/>
              <a:gd name="connsiteX255" fmla="*/ 1087412 w 2392306"/>
              <a:gd name="connsiteY255" fmla="*/ 289977 h 2392306"/>
              <a:gd name="connsiteX256" fmla="*/ 1159906 w 2392306"/>
              <a:gd name="connsiteY256" fmla="*/ 217482 h 2392306"/>
              <a:gd name="connsiteX257" fmla="*/ 1232401 w 2392306"/>
              <a:gd name="connsiteY257" fmla="*/ 217482 h 2392306"/>
              <a:gd name="connsiteX258" fmla="*/ 1232401 w 2392306"/>
              <a:gd name="connsiteY258" fmla="*/ 289977 h 2392306"/>
              <a:gd name="connsiteX259" fmla="*/ 1159906 w 2392306"/>
              <a:gd name="connsiteY259" fmla="*/ 289977 h 2392306"/>
              <a:gd name="connsiteX260" fmla="*/ 1377389 w 2392306"/>
              <a:gd name="connsiteY260" fmla="*/ 217482 h 2392306"/>
              <a:gd name="connsiteX261" fmla="*/ 1449883 w 2392306"/>
              <a:gd name="connsiteY261" fmla="*/ 217482 h 2392306"/>
              <a:gd name="connsiteX262" fmla="*/ 1449883 w 2392306"/>
              <a:gd name="connsiteY262" fmla="*/ 289977 h 2392306"/>
              <a:gd name="connsiteX263" fmla="*/ 1377389 w 2392306"/>
              <a:gd name="connsiteY263" fmla="*/ 289977 h 2392306"/>
              <a:gd name="connsiteX264" fmla="*/ 1667365 w 2392306"/>
              <a:gd name="connsiteY264" fmla="*/ 217482 h 2392306"/>
              <a:gd name="connsiteX265" fmla="*/ 1739860 w 2392306"/>
              <a:gd name="connsiteY265" fmla="*/ 217482 h 2392306"/>
              <a:gd name="connsiteX266" fmla="*/ 1739860 w 2392306"/>
              <a:gd name="connsiteY266" fmla="*/ 289977 h 2392306"/>
              <a:gd name="connsiteX267" fmla="*/ 1667365 w 2392306"/>
              <a:gd name="connsiteY267" fmla="*/ 289977 h 2392306"/>
              <a:gd name="connsiteX268" fmla="*/ 1739860 w 2392306"/>
              <a:gd name="connsiteY268" fmla="*/ 217482 h 2392306"/>
              <a:gd name="connsiteX269" fmla="*/ 1812354 w 2392306"/>
              <a:gd name="connsiteY269" fmla="*/ 217482 h 2392306"/>
              <a:gd name="connsiteX270" fmla="*/ 1812354 w 2392306"/>
              <a:gd name="connsiteY270" fmla="*/ 289977 h 2392306"/>
              <a:gd name="connsiteX271" fmla="*/ 1739860 w 2392306"/>
              <a:gd name="connsiteY271" fmla="*/ 289977 h 2392306"/>
              <a:gd name="connsiteX272" fmla="*/ 1884848 w 2392306"/>
              <a:gd name="connsiteY272" fmla="*/ 217482 h 2392306"/>
              <a:gd name="connsiteX273" fmla="*/ 1957342 w 2392306"/>
              <a:gd name="connsiteY273" fmla="*/ 217482 h 2392306"/>
              <a:gd name="connsiteX274" fmla="*/ 1957342 w 2392306"/>
              <a:gd name="connsiteY274" fmla="*/ 289977 h 2392306"/>
              <a:gd name="connsiteX275" fmla="*/ 1884848 w 2392306"/>
              <a:gd name="connsiteY275" fmla="*/ 289977 h 2392306"/>
              <a:gd name="connsiteX276" fmla="*/ 2029836 w 2392306"/>
              <a:gd name="connsiteY276" fmla="*/ 217482 h 2392306"/>
              <a:gd name="connsiteX277" fmla="*/ 2102330 w 2392306"/>
              <a:gd name="connsiteY277" fmla="*/ 217482 h 2392306"/>
              <a:gd name="connsiteX278" fmla="*/ 2102330 w 2392306"/>
              <a:gd name="connsiteY278" fmla="*/ 289977 h 2392306"/>
              <a:gd name="connsiteX279" fmla="*/ 2029836 w 2392306"/>
              <a:gd name="connsiteY279" fmla="*/ 289977 h 2392306"/>
              <a:gd name="connsiteX280" fmla="*/ 2102330 w 2392306"/>
              <a:gd name="connsiteY280" fmla="*/ 217482 h 2392306"/>
              <a:gd name="connsiteX281" fmla="*/ 2174825 w 2392306"/>
              <a:gd name="connsiteY281" fmla="*/ 217482 h 2392306"/>
              <a:gd name="connsiteX282" fmla="*/ 2174825 w 2392306"/>
              <a:gd name="connsiteY282" fmla="*/ 289977 h 2392306"/>
              <a:gd name="connsiteX283" fmla="*/ 2102330 w 2392306"/>
              <a:gd name="connsiteY283" fmla="*/ 289977 h 2392306"/>
              <a:gd name="connsiteX284" fmla="*/ 2174825 w 2392306"/>
              <a:gd name="connsiteY284" fmla="*/ 217482 h 2392306"/>
              <a:gd name="connsiteX285" fmla="*/ 2247319 w 2392306"/>
              <a:gd name="connsiteY285" fmla="*/ 217482 h 2392306"/>
              <a:gd name="connsiteX286" fmla="*/ 2247319 w 2392306"/>
              <a:gd name="connsiteY286" fmla="*/ 289977 h 2392306"/>
              <a:gd name="connsiteX287" fmla="*/ 2174825 w 2392306"/>
              <a:gd name="connsiteY287" fmla="*/ 289977 h 2392306"/>
              <a:gd name="connsiteX288" fmla="*/ 2319813 w 2392306"/>
              <a:gd name="connsiteY288" fmla="*/ 217482 h 2392306"/>
              <a:gd name="connsiteX289" fmla="*/ 2392307 w 2392306"/>
              <a:gd name="connsiteY289" fmla="*/ 217482 h 2392306"/>
              <a:gd name="connsiteX290" fmla="*/ 2392307 w 2392306"/>
              <a:gd name="connsiteY290" fmla="*/ 289977 h 2392306"/>
              <a:gd name="connsiteX291" fmla="*/ 2319813 w 2392306"/>
              <a:gd name="connsiteY291" fmla="*/ 289977 h 2392306"/>
              <a:gd name="connsiteX292" fmla="*/ 0 w 2392306"/>
              <a:gd name="connsiteY292" fmla="*/ 289977 h 2392306"/>
              <a:gd name="connsiteX293" fmla="*/ 72494 w 2392306"/>
              <a:gd name="connsiteY293" fmla="*/ 289977 h 2392306"/>
              <a:gd name="connsiteX294" fmla="*/ 72494 w 2392306"/>
              <a:gd name="connsiteY294" fmla="*/ 362471 h 2392306"/>
              <a:gd name="connsiteX295" fmla="*/ 0 w 2392306"/>
              <a:gd name="connsiteY295" fmla="*/ 362471 h 2392306"/>
              <a:gd name="connsiteX296" fmla="*/ 144988 w 2392306"/>
              <a:gd name="connsiteY296" fmla="*/ 289977 h 2392306"/>
              <a:gd name="connsiteX297" fmla="*/ 217482 w 2392306"/>
              <a:gd name="connsiteY297" fmla="*/ 289977 h 2392306"/>
              <a:gd name="connsiteX298" fmla="*/ 217482 w 2392306"/>
              <a:gd name="connsiteY298" fmla="*/ 362471 h 2392306"/>
              <a:gd name="connsiteX299" fmla="*/ 144988 w 2392306"/>
              <a:gd name="connsiteY299" fmla="*/ 362471 h 2392306"/>
              <a:gd name="connsiteX300" fmla="*/ 217482 w 2392306"/>
              <a:gd name="connsiteY300" fmla="*/ 289977 h 2392306"/>
              <a:gd name="connsiteX301" fmla="*/ 289977 w 2392306"/>
              <a:gd name="connsiteY301" fmla="*/ 289977 h 2392306"/>
              <a:gd name="connsiteX302" fmla="*/ 289977 w 2392306"/>
              <a:gd name="connsiteY302" fmla="*/ 362471 h 2392306"/>
              <a:gd name="connsiteX303" fmla="*/ 217482 w 2392306"/>
              <a:gd name="connsiteY303" fmla="*/ 362471 h 2392306"/>
              <a:gd name="connsiteX304" fmla="*/ 289977 w 2392306"/>
              <a:gd name="connsiteY304" fmla="*/ 289977 h 2392306"/>
              <a:gd name="connsiteX305" fmla="*/ 362471 w 2392306"/>
              <a:gd name="connsiteY305" fmla="*/ 289977 h 2392306"/>
              <a:gd name="connsiteX306" fmla="*/ 362471 w 2392306"/>
              <a:gd name="connsiteY306" fmla="*/ 362471 h 2392306"/>
              <a:gd name="connsiteX307" fmla="*/ 289977 w 2392306"/>
              <a:gd name="connsiteY307" fmla="*/ 362471 h 2392306"/>
              <a:gd name="connsiteX308" fmla="*/ 434965 w 2392306"/>
              <a:gd name="connsiteY308" fmla="*/ 289977 h 2392306"/>
              <a:gd name="connsiteX309" fmla="*/ 507459 w 2392306"/>
              <a:gd name="connsiteY309" fmla="*/ 289977 h 2392306"/>
              <a:gd name="connsiteX310" fmla="*/ 507459 w 2392306"/>
              <a:gd name="connsiteY310" fmla="*/ 362471 h 2392306"/>
              <a:gd name="connsiteX311" fmla="*/ 434965 w 2392306"/>
              <a:gd name="connsiteY311" fmla="*/ 362471 h 2392306"/>
              <a:gd name="connsiteX312" fmla="*/ 579953 w 2392306"/>
              <a:gd name="connsiteY312" fmla="*/ 289977 h 2392306"/>
              <a:gd name="connsiteX313" fmla="*/ 652447 w 2392306"/>
              <a:gd name="connsiteY313" fmla="*/ 289977 h 2392306"/>
              <a:gd name="connsiteX314" fmla="*/ 652447 w 2392306"/>
              <a:gd name="connsiteY314" fmla="*/ 362471 h 2392306"/>
              <a:gd name="connsiteX315" fmla="*/ 579953 w 2392306"/>
              <a:gd name="connsiteY315" fmla="*/ 362471 h 2392306"/>
              <a:gd name="connsiteX316" fmla="*/ 724941 w 2392306"/>
              <a:gd name="connsiteY316" fmla="*/ 289977 h 2392306"/>
              <a:gd name="connsiteX317" fmla="*/ 797436 w 2392306"/>
              <a:gd name="connsiteY317" fmla="*/ 289977 h 2392306"/>
              <a:gd name="connsiteX318" fmla="*/ 797436 w 2392306"/>
              <a:gd name="connsiteY318" fmla="*/ 362471 h 2392306"/>
              <a:gd name="connsiteX319" fmla="*/ 724941 w 2392306"/>
              <a:gd name="connsiteY319" fmla="*/ 362471 h 2392306"/>
              <a:gd name="connsiteX320" fmla="*/ 797436 w 2392306"/>
              <a:gd name="connsiteY320" fmla="*/ 289977 h 2392306"/>
              <a:gd name="connsiteX321" fmla="*/ 869930 w 2392306"/>
              <a:gd name="connsiteY321" fmla="*/ 289977 h 2392306"/>
              <a:gd name="connsiteX322" fmla="*/ 869930 w 2392306"/>
              <a:gd name="connsiteY322" fmla="*/ 362471 h 2392306"/>
              <a:gd name="connsiteX323" fmla="*/ 797436 w 2392306"/>
              <a:gd name="connsiteY323" fmla="*/ 362471 h 2392306"/>
              <a:gd name="connsiteX324" fmla="*/ 869930 w 2392306"/>
              <a:gd name="connsiteY324" fmla="*/ 289977 h 2392306"/>
              <a:gd name="connsiteX325" fmla="*/ 942424 w 2392306"/>
              <a:gd name="connsiteY325" fmla="*/ 289977 h 2392306"/>
              <a:gd name="connsiteX326" fmla="*/ 942424 w 2392306"/>
              <a:gd name="connsiteY326" fmla="*/ 362471 h 2392306"/>
              <a:gd name="connsiteX327" fmla="*/ 869930 w 2392306"/>
              <a:gd name="connsiteY327" fmla="*/ 362471 h 2392306"/>
              <a:gd name="connsiteX328" fmla="*/ 942424 w 2392306"/>
              <a:gd name="connsiteY328" fmla="*/ 289977 h 2392306"/>
              <a:gd name="connsiteX329" fmla="*/ 1014918 w 2392306"/>
              <a:gd name="connsiteY329" fmla="*/ 289977 h 2392306"/>
              <a:gd name="connsiteX330" fmla="*/ 1014918 w 2392306"/>
              <a:gd name="connsiteY330" fmla="*/ 362471 h 2392306"/>
              <a:gd name="connsiteX331" fmla="*/ 942424 w 2392306"/>
              <a:gd name="connsiteY331" fmla="*/ 362471 h 2392306"/>
              <a:gd name="connsiteX332" fmla="*/ 1014918 w 2392306"/>
              <a:gd name="connsiteY332" fmla="*/ 289977 h 2392306"/>
              <a:gd name="connsiteX333" fmla="*/ 1087412 w 2392306"/>
              <a:gd name="connsiteY333" fmla="*/ 289977 h 2392306"/>
              <a:gd name="connsiteX334" fmla="*/ 1087412 w 2392306"/>
              <a:gd name="connsiteY334" fmla="*/ 362471 h 2392306"/>
              <a:gd name="connsiteX335" fmla="*/ 1014918 w 2392306"/>
              <a:gd name="connsiteY335" fmla="*/ 362471 h 2392306"/>
              <a:gd name="connsiteX336" fmla="*/ 1087412 w 2392306"/>
              <a:gd name="connsiteY336" fmla="*/ 289977 h 2392306"/>
              <a:gd name="connsiteX337" fmla="*/ 1159906 w 2392306"/>
              <a:gd name="connsiteY337" fmla="*/ 289977 h 2392306"/>
              <a:gd name="connsiteX338" fmla="*/ 1159906 w 2392306"/>
              <a:gd name="connsiteY338" fmla="*/ 362471 h 2392306"/>
              <a:gd name="connsiteX339" fmla="*/ 1087412 w 2392306"/>
              <a:gd name="connsiteY339" fmla="*/ 362471 h 2392306"/>
              <a:gd name="connsiteX340" fmla="*/ 1304895 w 2392306"/>
              <a:gd name="connsiteY340" fmla="*/ 289977 h 2392306"/>
              <a:gd name="connsiteX341" fmla="*/ 1377389 w 2392306"/>
              <a:gd name="connsiteY341" fmla="*/ 289977 h 2392306"/>
              <a:gd name="connsiteX342" fmla="*/ 1377389 w 2392306"/>
              <a:gd name="connsiteY342" fmla="*/ 362471 h 2392306"/>
              <a:gd name="connsiteX343" fmla="*/ 1304895 w 2392306"/>
              <a:gd name="connsiteY343" fmla="*/ 362471 h 2392306"/>
              <a:gd name="connsiteX344" fmla="*/ 1667365 w 2392306"/>
              <a:gd name="connsiteY344" fmla="*/ 289977 h 2392306"/>
              <a:gd name="connsiteX345" fmla="*/ 1739860 w 2392306"/>
              <a:gd name="connsiteY345" fmla="*/ 289977 h 2392306"/>
              <a:gd name="connsiteX346" fmla="*/ 1739860 w 2392306"/>
              <a:gd name="connsiteY346" fmla="*/ 362471 h 2392306"/>
              <a:gd name="connsiteX347" fmla="*/ 1667365 w 2392306"/>
              <a:gd name="connsiteY347" fmla="*/ 362471 h 2392306"/>
              <a:gd name="connsiteX348" fmla="*/ 1884848 w 2392306"/>
              <a:gd name="connsiteY348" fmla="*/ 289977 h 2392306"/>
              <a:gd name="connsiteX349" fmla="*/ 1957342 w 2392306"/>
              <a:gd name="connsiteY349" fmla="*/ 289977 h 2392306"/>
              <a:gd name="connsiteX350" fmla="*/ 1957342 w 2392306"/>
              <a:gd name="connsiteY350" fmla="*/ 362471 h 2392306"/>
              <a:gd name="connsiteX351" fmla="*/ 1884848 w 2392306"/>
              <a:gd name="connsiteY351" fmla="*/ 362471 h 2392306"/>
              <a:gd name="connsiteX352" fmla="*/ 2029836 w 2392306"/>
              <a:gd name="connsiteY352" fmla="*/ 289977 h 2392306"/>
              <a:gd name="connsiteX353" fmla="*/ 2102330 w 2392306"/>
              <a:gd name="connsiteY353" fmla="*/ 289977 h 2392306"/>
              <a:gd name="connsiteX354" fmla="*/ 2102330 w 2392306"/>
              <a:gd name="connsiteY354" fmla="*/ 362471 h 2392306"/>
              <a:gd name="connsiteX355" fmla="*/ 2029836 w 2392306"/>
              <a:gd name="connsiteY355" fmla="*/ 362471 h 2392306"/>
              <a:gd name="connsiteX356" fmla="*/ 2102330 w 2392306"/>
              <a:gd name="connsiteY356" fmla="*/ 289977 h 2392306"/>
              <a:gd name="connsiteX357" fmla="*/ 2174825 w 2392306"/>
              <a:gd name="connsiteY357" fmla="*/ 289977 h 2392306"/>
              <a:gd name="connsiteX358" fmla="*/ 2174825 w 2392306"/>
              <a:gd name="connsiteY358" fmla="*/ 362471 h 2392306"/>
              <a:gd name="connsiteX359" fmla="*/ 2102330 w 2392306"/>
              <a:gd name="connsiteY359" fmla="*/ 362471 h 2392306"/>
              <a:gd name="connsiteX360" fmla="*/ 2174825 w 2392306"/>
              <a:gd name="connsiteY360" fmla="*/ 289977 h 2392306"/>
              <a:gd name="connsiteX361" fmla="*/ 2247319 w 2392306"/>
              <a:gd name="connsiteY361" fmla="*/ 289977 h 2392306"/>
              <a:gd name="connsiteX362" fmla="*/ 2247319 w 2392306"/>
              <a:gd name="connsiteY362" fmla="*/ 362471 h 2392306"/>
              <a:gd name="connsiteX363" fmla="*/ 2174825 w 2392306"/>
              <a:gd name="connsiteY363" fmla="*/ 362471 h 2392306"/>
              <a:gd name="connsiteX364" fmla="*/ 2319813 w 2392306"/>
              <a:gd name="connsiteY364" fmla="*/ 289977 h 2392306"/>
              <a:gd name="connsiteX365" fmla="*/ 2392307 w 2392306"/>
              <a:gd name="connsiteY365" fmla="*/ 289977 h 2392306"/>
              <a:gd name="connsiteX366" fmla="*/ 2392307 w 2392306"/>
              <a:gd name="connsiteY366" fmla="*/ 362471 h 2392306"/>
              <a:gd name="connsiteX367" fmla="*/ 2319813 w 2392306"/>
              <a:gd name="connsiteY367" fmla="*/ 362471 h 2392306"/>
              <a:gd name="connsiteX368" fmla="*/ 0 w 2392306"/>
              <a:gd name="connsiteY368" fmla="*/ 362471 h 2392306"/>
              <a:gd name="connsiteX369" fmla="*/ 72494 w 2392306"/>
              <a:gd name="connsiteY369" fmla="*/ 362471 h 2392306"/>
              <a:gd name="connsiteX370" fmla="*/ 72494 w 2392306"/>
              <a:gd name="connsiteY370" fmla="*/ 434965 h 2392306"/>
              <a:gd name="connsiteX371" fmla="*/ 0 w 2392306"/>
              <a:gd name="connsiteY371" fmla="*/ 434965 h 2392306"/>
              <a:gd name="connsiteX372" fmla="*/ 434965 w 2392306"/>
              <a:gd name="connsiteY372" fmla="*/ 362471 h 2392306"/>
              <a:gd name="connsiteX373" fmla="*/ 507459 w 2392306"/>
              <a:gd name="connsiteY373" fmla="*/ 362471 h 2392306"/>
              <a:gd name="connsiteX374" fmla="*/ 507459 w 2392306"/>
              <a:gd name="connsiteY374" fmla="*/ 434965 h 2392306"/>
              <a:gd name="connsiteX375" fmla="*/ 434965 w 2392306"/>
              <a:gd name="connsiteY375" fmla="*/ 434965 h 2392306"/>
              <a:gd name="connsiteX376" fmla="*/ 579953 w 2392306"/>
              <a:gd name="connsiteY376" fmla="*/ 362471 h 2392306"/>
              <a:gd name="connsiteX377" fmla="*/ 652447 w 2392306"/>
              <a:gd name="connsiteY377" fmla="*/ 362471 h 2392306"/>
              <a:gd name="connsiteX378" fmla="*/ 652447 w 2392306"/>
              <a:gd name="connsiteY378" fmla="*/ 434965 h 2392306"/>
              <a:gd name="connsiteX379" fmla="*/ 579953 w 2392306"/>
              <a:gd name="connsiteY379" fmla="*/ 434965 h 2392306"/>
              <a:gd name="connsiteX380" fmla="*/ 652447 w 2392306"/>
              <a:gd name="connsiteY380" fmla="*/ 362471 h 2392306"/>
              <a:gd name="connsiteX381" fmla="*/ 724941 w 2392306"/>
              <a:gd name="connsiteY381" fmla="*/ 362471 h 2392306"/>
              <a:gd name="connsiteX382" fmla="*/ 724941 w 2392306"/>
              <a:gd name="connsiteY382" fmla="*/ 434965 h 2392306"/>
              <a:gd name="connsiteX383" fmla="*/ 652447 w 2392306"/>
              <a:gd name="connsiteY383" fmla="*/ 434965 h 2392306"/>
              <a:gd name="connsiteX384" fmla="*/ 797436 w 2392306"/>
              <a:gd name="connsiteY384" fmla="*/ 362471 h 2392306"/>
              <a:gd name="connsiteX385" fmla="*/ 869930 w 2392306"/>
              <a:gd name="connsiteY385" fmla="*/ 362471 h 2392306"/>
              <a:gd name="connsiteX386" fmla="*/ 869930 w 2392306"/>
              <a:gd name="connsiteY386" fmla="*/ 434965 h 2392306"/>
              <a:gd name="connsiteX387" fmla="*/ 797436 w 2392306"/>
              <a:gd name="connsiteY387" fmla="*/ 434965 h 2392306"/>
              <a:gd name="connsiteX388" fmla="*/ 869930 w 2392306"/>
              <a:gd name="connsiteY388" fmla="*/ 362471 h 2392306"/>
              <a:gd name="connsiteX389" fmla="*/ 942424 w 2392306"/>
              <a:gd name="connsiteY389" fmla="*/ 362471 h 2392306"/>
              <a:gd name="connsiteX390" fmla="*/ 942424 w 2392306"/>
              <a:gd name="connsiteY390" fmla="*/ 434965 h 2392306"/>
              <a:gd name="connsiteX391" fmla="*/ 869930 w 2392306"/>
              <a:gd name="connsiteY391" fmla="*/ 434965 h 2392306"/>
              <a:gd name="connsiteX392" fmla="*/ 1087412 w 2392306"/>
              <a:gd name="connsiteY392" fmla="*/ 362471 h 2392306"/>
              <a:gd name="connsiteX393" fmla="*/ 1159906 w 2392306"/>
              <a:gd name="connsiteY393" fmla="*/ 362471 h 2392306"/>
              <a:gd name="connsiteX394" fmla="*/ 1159906 w 2392306"/>
              <a:gd name="connsiteY394" fmla="*/ 434965 h 2392306"/>
              <a:gd name="connsiteX395" fmla="*/ 1087412 w 2392306"/>
              <a:gd name="connsiteY395" fmla="*/ 434965 h 2392306"/>
              <a:gd name="connsiteX396" fmla="*/ 1304895 w 2392306"/>
              <a:gd name="connsiteY396" fmla="*/ 362471 h 2392306"/>
              <a:gd name="connsiteX397" fmla="*/ 1377389 w 2392306"/>
              <a:gd name="connsiteY397" fmla="*/ 362471 h 2392306"/>
              <a:gd name="connsiteX398" fmla="*/ 1377389 w 2392306"/>
              <a:gd name="connsiteY398" fmla="*/ 434965 h 2392306"/>
              <a:gd name="connsiteX399" fmla="*/ 1304895 w 2392306"/>
              <a:gd name="connsiteY399" fmla="*/ 434965 h 2392306"/>
              <a:gd name="connsiteX400" fmla="*/ 1449883 w 2392306"/>
              <a:gd name="connsiteY400" fmla="*/ 362471 h 2392306"/>
              <a:gd name="connsiteX401" fmla="*/ 1522377 w 2392306"/>
              <a:gd name="connsiteY401" fmla="*/ 362471 h 2392306"/>
              <a:gd name="connsiteX402" fmla="*/ 1522377 w 2392306"/>
              <a:gd name="connsiteY402" fmla="*/ 434965 h 2392306"/>
              <a:gd name="connsiteX403" fmla="*/ 1449883 w 2392306"/>
              <a:gd name="connsiteY403" fmla="*/ 434965 h 2392306"/>
              <a:gd name="connsiteX404" fmla="*/ 1594871 w 2392306"/>
              <a:gd name="connsiteY404" fmla="*/ 362471 h 2392306"/>
              <a:gd name="connsiteX405" fmla="*/ 1667365 w 2392306"/>
              <a:gd name="connsiteY405" fmla="*/ 362471 h 2392306"/>
              <a:gd name="connsiteX406" fmla="*/ 1667365 w 2392306"/>
              <a:gd name="connsiteY406" fmla="*/ 434965 h 2392306"/>
              <a:gd name="connsiteX407" fmla="*/ 1594871 w 2392306"/>
              <a:gd name="connsiteY407" fmla="*/ 434965 h 2392306"/>
              <a:gd name="connsiteX408" fmla="*/ 1739860 w 2392306"/>
              <a:gd name="connsiteY408" fmla="*/ 362471 h 2392306"/>
              <a:gd name="connsiteX409" fmla="*/ 1812354 w 2392306"/>
              <a:gd name="connsiteY409" fmla="*/ 362471 h 2392306"/>
              <a:gd name="connsiteX410" fmla="*/ 1812354 w 2392306"/>
              <a:gd name="connsiteY410" fmla="*/ 434965 h 2392306"/>
              <a:gd name="connsiteX411" fmla="*/ 1739860 w 2392306"/>
              <a:gd name="connsiteY411" fmla="*/ 434965 h 2392306"/>
              <a:gd name="connsiteX412" fmla="*/ 1884848 w 2392306"/>
              <a:gd name="connsiteY412" fmla="*/ 362471 h 2392306"/>
              <a:gd name="connsiteX413" fmla="*/ 1957342 w 2392306"/>
              <a:gd name="connsiteY413" fmla="*/ 362471 h 2392306"/>
              <a:gd name="connsiteX414" fmla="*/ 1957342 w 2392306"/>
              <a:gd name="connsiteY414" fmla="*/ 434965 h 2392306"/>
              <a:gd name="connsiteX415" fmla="*/ 1884848 w 2392306"/>
              <a:gd name="connsiteY415" fmla="*/ 434965 h 2392306"/>
              <a:gd name="connsiteX416" fmla="*/ 2319813 w 2392306"/>
              <a:gd name="connsiteY416" fmla="*/ 362471 h 2392306"/>
              <a:gd name="connsiteX417" fmla="*/ 2392307 w 2392306"/>
              <a:gd name="connsiteY417" fmla="*/ 362471 h 2392306"/>
              <a:gd name="connsiteX418" fmla="*/ 2392307 w 2392306"/>
              <a:gd name="connsiteY418" fmla="*/ 434965 h 2392306"/>
              <a:gd name="connsiteX419" fmla="*/ 2319813 w 2392306"/>
              <a:gd name="connsiteY419" fmla="*/ 434965 h 2392306"/>
              <a:gd name="connsiteX420" fmla="*/ 0 w 2392306"/>
              <a:gd name="connsiteY420" fmla="*/ 434965 h 2392306"/>
              <a:gd name="connsiteX421" fmla="*/ 72494 w 2392306"/>
              <a:gd name="connsiteY421" fmla="*/ 434965 h 2392306"/>
              <a:gd name="connsiteX422" fmla="*/ 72494 w 2392306"/>
              <a:gd name="connsiteY422" fmla="*/ 507459 h 2392306"/>
              <a:gd name="connsiteX423" fmla="*/ 0 w 2392306"/>
              <a:gd name="connsiteY423" fmla="*/ 507459 h 2392306"/>
              <a:gd name="connsiteX424" fmla="*/ 72494 w 2392306"/>
              <a:gd name="connsiteY424" fmla="*/ 434965 h 2392306"/>
              <a:gd name="connsiteX425" fmla="*/ 144988 w 2392306"/>
              <a:gd name="connsiteY425" fmla="*/ 434965 h 2392306"/>
              <a:gd name="connsiteX426" fmla="*/ 144988 w 2392306"/>
              <a:gd name="connsiteY426" fmla="*/ 507459 h 2392306"/>
              <a:gd name="connsiteX427" fmla="*/ 72494 w 2392306"/>
              <a:gd name="connsiteY427" fmla="*/ 507459 h 2392306"/>
              <a:gd name="connsiteX428" fmla="*/ 144988 w 2392306"/>
              <a:gd name="connsiteY428" fmla="*/ 434965 h 2392306"/>
              <a:gd name="connsiteX429" fmla="*/ 217482 w 2392306"/>
              <a:gd name="connsiteY429" fmla="*/ 434965 h 2392306"/>
              <a:gd name="connsiteX430" fmla="*/ 217482 w 2392306"/>
              <a:gd name="connsiteY430" fmla="*/ 507459 h 2392306"/>
              <a:gd name="connsiteX431" fmla="*/ 144988 w 2392306"/>
              <a:gd name="connsiteY431" fmla="*/ 507459 h 2392306"/>
              <a:gd name="connsiteX432" fmla="*/ 217482 w 2392306"/>
              <a:gd name="connsiteY432" fmla="*/ 434965 h 2392306"/>
              <a:gd name="connsiteX433" fmla="*/ 289977 w 2392306"/>
              <a:gd name="connsiteY433" fmla="*/ 434965 h 2392306"/>
              <a:gd name="connsiteX434" fmla="*/ 289977 w 2392306"/>
              <a:gd name="connsiteY434" fmla="*/ 507459 h 2392306"/>
              <a:gd name="connsiteX435" fmla="*/ 217482 w 2392306"/>
              <a:gd name="connsiteY435" fmla="*/ 507459 h 2392306"/>
              <a:gd name="connsiteX436" fmla="*/ 289977 w 2392306"/>
              <a:gd name="connsiteY436" fmla="*/ 434965 h 2392306"/>
              <a:gd name="connsiteX437" fmla="*/ 362471 w 2392306"/>
              <a:gd name="connsiteY437" fmla="*/ 434965 h 2392306"/>
              <a:gd name="connsiteX438" fmla="*/ 362471 w 2392306"/>
              <a:gd name="connsiteY438" fmla="*/ 507459 h 2392306"/>
              <a:gd name="connsiteX439" fmla="*/ 289977 w 2392306"/>
              <a:gd name="connsiteY439" fmla="*/ 507459 h 2392306"/>
              <a:gd name="connsiteX440" fmla="*/ 362471 w 2392306"/>
              <a:gd name="connsiteY440" fmla="*/ 434965 h 2392306"/>
              <a:gd name="connsiteX441" fmla="*/ 434965 w 2392306"/>
              <a:gd name="connsiteY441" fmla="*/ 434965 h 2392306"/>
              <a:gd name="connsiteX442" fmla="*/ 434965 w 2392306"/>
              <a:gd name="connsiteY442" fmla="*/ 507459 h 2392306"/>
              <a:gd name="connsiteX443" fmla="*/ 362471 w 2392306"/>
              <a:gd name="connsiteY443" fmla="*/ 507459 h 2392306"/>
              <a:gd name="connsiteX444" fmla="*/ 434965 w 2392306"/>
              <a:gd name="connsiteY444" fmla="*/ 434965 h 2392306"/>
              <a:gd name="connsiteX445" fmla="*/ 507459 w 2392306"/>
              <a:gd name="connsiteY445" fmla="*/ 434965 h 2392306"/>
              <a:gd name="connsiteX446" fmla="*/ 507459 w 2392306"/>
              <a:gd name="connsiteY446" fmla="*/ 507459 h 2392306"/>
              <a:gd name="connsiteX447" fmla="*/ 434965 w 2392306"/>
              <a:gd name="connsiteY447" fmla="*/ 507459 h 2392306"/>
              <a:gd name="connsiteX448" fmla="*/ 579953 w 2392306"/>
              <a:gd name="connsiteY448" fmla="*/ 434965 h 2392306"/>
              <a:gd name="connsiteX449" fmla="*/ 652447 w 2392306"/>
              <a:gd name="connsiteY449" fmla="*/ 434965 h 2392306"/>
              <a:gd name="connsiteX450" fmla="*/ 652447 w 2392306"/>
              <a:gd name="connsiteY450" fmla="*/ 507459 h 2392306"/>
              <a:gd name="connsiteX451" fmla="*/ 579953 w 2392306"/>
              <a:gd name="connsiteY451" fmla="*/ 507459 h 2392306"/>
              <a:gd name="connsiteX452" fmla="*/ 724941 w 2392306"/>
              <a:gd name="connsiteY452" fmla="*/ 434965 h 2392306"/>
              <a:gd name="connsiteX453" fmla="*/ 797436 w 2392306"/>
              <a:gd name="connsiteY453" fmla="*/ 434965 h 2392306"/>
              <a:gd name="connsiteX454" fmla="*/ 797436 w 2392306"/>
              <a:gd name="connsiteY454" fmla="*/ 507459 h 2392306"/>
              <a:gd name="connsiteX455" fmla="*/ 724941 w 2392306"/>
              <a:gd name="connsiteY455" fmla="*/ 507459 h 2392306"/>
              <a:gd name="connsiteX456" fmla="*/ 869930 w 2392306"/>
              <a:gd name="connsiteY456" fmla="*/ 434965 h 2392306"/>
              <a:gd name="connsiteX457" fmla="*/ 942424 w 2392306"/>
              <a:gd name="connsiteY457" fmla="*/ 434965 h 2392306"/>
              <a:gd name="connsiteX458" fmla="*/ 942424 w 2392306"/>
              <a:gd name="connsiteY458" fmla="*/ 507459 h 2392306"/>
              <a:gd name="connsiteX459" fmla="*/ 869930 w 2392306"/>
              <a:gd name="connsiteY459" fmla="*/ 507459 h 2392306"/>
              <a:gd name="connsiteX460" fmla="*/ 1014918 w 2392306"/>
              <a:gd name="connsiteY460" fmla="*/ 434965 h 2392306"/>
              <a:gd name="connsiteX461" fmla="*/ 1087412 w 2392306"/>
              <a:gd name="connsiteY461" fmla="*/ 434965 h 2392306"/>
              <a:gd name="connsiteX462" fmla="*/ 1087412 w 2392306"/>
              <a:gd name="connsiteY462" fmla="*/ 507459 h 2392306"/>
              <a:gd name="connsiteX463" fmla="*/ 1014918 w 2392306"/>
              <a:gd name="connsiteY463" fmla="*/ 507459 h 2392306"/>
              <a:gd name="connsiteX464" fmla="*/ 1159906 w 2392306"/>
              <a:gd name="connsiteY464" fmla="*/ 434965 h 2392306"/>
              <a:gd name="connsiteX465" fmla="*/ 1232401 w 2392306"/>
              <a:gd name="connsiteY465" fmla="*/ 434965 h 2392306"/>
              <a:gd name="connsiteX466" fmla="*/ 1232401 w 2392306"/>
              <a:gd name="connsiteY466" fmla="*/ 507459 h 2392306"/>
              <a:gd name="connsiteX467" fmla="*/ 1159906 w 2392306"/>
              <a:gd name="connsiteY467" fmla="*/ 507459 h 2392306"/>
              <a:gd name="connsiteX468" fmla="*/ 1304895 w 2392306"/>
              <a:gd name="connsiteY468" fmla="*/ 434965 h 2392306"/>
              <a:gd name="connsiteX469" fmla="*/ 1377389 w 2392306"/>
              <a:gd name="connsiteY469" fmla="*/ 434965 h 2392306"/>
              <a:gd name="connsiteX470" fmla="*/ 1377389 w 2392306"/>
              <a:gd name="connsiteY470" fmla="*/ 507459 h 2392306"/>
              <a:gd name="connsiteX471" fmla="*/ 1304895 w 2392306"/>
              <a:gd name="connsiteY471" fmla="*/ 507459 h 2392306"/>
              <a:gd name="connsiteX472" fmla="*/ 1449883 w 2392306"/>
              <a:gd name="connsiteY472" fmla="*/ 434965 h 2392306"/>
              <a:gd name="connsiteX473" fmla="*/ 1522377 w 2392306"/>
              <a:gd name="connsiteY473" fmla="*/ 434965 h 2392306"/>
              <a:gd name="connsiteX474" fmla="*/ 1522377 w 2392306"/>
              <a:gd name="connsiteY474" fmla="*/ 507459 h 2392306"/>
              <a:gd name="connsiteX475" fmla="*/ 1449883 w 2392306"/>
              <a:gd name="connsiteY475" fmla="*/ 507459 h 2392306"/>
              <a:gd name="connsiteX476" fmla="*/ 1594871 w 2392306"/>
              <a:gd name="connsiteY476" fmla="*/ 434965 h 2392306"/>
              <a:gd name="connsiteX477" fmla="*/ 1667365 w 2392306"/>
              <a:gd name="connsiteY477" fmla="*/ 434965 h 2392306"/>
              <a:gd name="connsiteX478" fmla="*/ 1667365 w 2392306"/>
              <a:gd name="connsiteY478" fmla="*/ 507459 h 2392306"/>
              <a:gd name="connsiteX479" fmla="*/ 1594871 w 2392306"/>
              <a:gd name="connsiteY479" fmla="*/ 507459 h 2392306"/>
              <a:gd name="connsiteX480" fmla="*/ 1739860 w 2392306"/>
              <a:gd name="connsiteY480" fmla="*/ 434965 h 2392306"/>
              <a:gd name="connsiteX481" fmla="*/ 1812354 w 2392306"/>
              <a:gd name="connsiteY481" fmla="*/ 434965 h 2392306"/>
              <a:gd name="connsiteX482" fmla="*/ 1812354 w 2392306"/>
              <a:gd name="connsiteY482" fmla="*/ 507459 h 2392306"/>
              <a:gd name="connsiteX483" fmla="*/ 1739860 w 2392306"/>
              <a:gd name="connsiteY483" fmla="*/ 507459 h 2392306"/>
              <a:gd name="connsiteX484" fmla="*/ 1884848 w 2392306"/>
              <a:gd name="connsiteY484" fmla="*/ 434965 h 2392306"/>
              <a:gd name="connsiteX485" fmla="*/ 1957342 w 2392306"/>
              <a:gd name="connsiteY485" fmla="*/ 434965 h 2392306"/>
              <a:gd name="connsiteX486" fmla="*/ 1957342 w 2392306"/>
              <a:gd name="connsiteY486" fmla="*/ 507459 h 2392306"/>
              <a:gd name="connsiteX487" fmla="*/ 1884848 w 2392306"/>
              <a:gd name="connsiteY487" fmla="*/ 507459 h 2392306"/>
              <a:gd name="connsiteX488" fmla="*/ 1957342 w 2392306"/>
              <a:gd name="connsiteY488" fmla="*/ 434965 h 2392306"/>
              <a:gd name="connsiteX489" fmla="*/ 2029836 w 2392306"/>
              <a:gd name="connsiteY489" fmla="*/ 434965 h 2392306"/>
              <a:gd name="connsiteX490" fmla="*/ 2029836 w 2392306"/>
              <a:gd name="connsiteY490" fmla="*/ 507459 h 2392306"/>
              <a:gd name="connsiteX491" fmla="*/ 1957342 w 2392306"/>
              <a:gd name="connsiteY491" fmla="*/ 507459 h 2392306"/>
              <a:gd name="connsiteX492" fmla="*/ 2029836 w 2392306"/>
              <a:gd name="connsiteY492" fmla="*/ 434965 h 2392306"/>
              <a:gd name="connsiteX493" fmla="*/ 2102330 w 2392306"/>
              <a:gd name="connsiteY493" fmla="*/ 434965 h 2392306"/>
              <a:gd name="connsiteX494" fmla="*/ 2102330 w 2392306"/>
              <a:gd name="connsiteY494" fmla="*/ 507459 h 2392306"/>
              <a:gd name="connsiteX495" fmla="*/ 2029836 w 2392306"/>
              <a:gd name="connsiteY495" fmla="*/ 507459 h 2392306"/>
              <a:gd name="connsiteX496" fmla="*/ 2102330 w 2392306"/>
              <a:gd name="connsiteY496" fmla="*/ 434965 h 2392306"/>
              <a:gd name="connsiteX497" fmla="*/ 2174825 w 2392306"/>
              <a:gd name="connsiteY497" fmla="*/ 434965 h 2392306"/>
              <a:gd name="connsiteX498" fmla="*/ 2174825 w 2392306"/>
              <a:gd name="connsiteY498" fmla="*/ 507459 h 2392306"/>
              <a:gd name="connsiteX499" fmla="*/ 2102330 w 2392306"/>
              <a:gd name="connsiteY499" fmla="*/ 507459 h 2392306"/>
              <a:gd name="connsiteX500" fmla="*/ 2174825 w 2392306"/>
              <a:gd name="connsiteY500" fmla="*/ 434965 h 2392306"/>
              <a:gd name="connsiteX501" fmla="*/ 2247319 w 2392306"/>
              <a:gd name="connsiteY501" fmla="*/ 434965 h 2392306"/>
              <a:gd name="connsiteX502" fmla="*/ 2247319 w 2392306"/>
              <a:gd name="connsiteY502" fmla="*/ 507459 h 2392306"/>
              <a:gd name="connsiteX503" fmla="*/ 2174825 w 2392306"/>
              <a:gd name="connsiteY503" fmla="*/ 507459 h 2392306"/>
              <a:gd name="connsiteX504" fmla="*/ 2247319 w 2392306"/>
              <a:gd name="connsiteY504" fmla="*/ 434965 h 2392306"/>
              <a:gd name="connsiteX505" fmla="*/ 2319813 w 2392306"/>
              <a:gd name="connsiteY505" fmla="*/ 434965 h 2392306"/>
              <a:gd name="connsiteX506" fmla="*/ 2319813 w 2392306"/>
              <a:gd name="connsiteY506" fmla="*/ 507459 h 2392306"/>
              <a:gd name="connsiteX507" fmla="*/ 2247319 w 2392306"/>
              <a:gd name="connsiteY507" fmla="*/ 507459 h 2392306"/>
              <a:gd name="connsiteX508" fmla="*/ 2319813 w 2392306"/>
              <a:gd name="connsiteY508" fmla="*/ 434965 h 2392306"/>
              <a:gd name="connsiteX509" fmla="*/ 2392307 w 2392306"/>
              <a:gd name="connsiteY509" fmla="*/ 434965 h 2392306"/>
              <a:gd name="connsiteX510" fmla="*/ 2392307 w 2392306"/>
              <a:gd name="connsiteY510" fmla="*/ 507459 h 2392306"/>
              <a:gd name="connsiteX511" fmla="*/ 2319813 w 2392306"/>
              <a:gd name="connsiteY511" fmla="*/ 507459 h 2392306"/>
              <a:gd name="connsiteX512" fmla="*/ 652447 w 2392306"/>
              <a:gd name="connsiteY512" fmla="*/ 507459 h 2392306"/>
              <a:gd name="connsiteX513" fmla="*/ 724941 w 2392306"/>
              <a:gd name="connsiteY513" fmla="*/ 507459 h 2392306"/>
              <a:gd name="connsiteX514" fmla="*/ 724941 w 2392306"/>
              <a:gd name="connsiteY514" fmla="*/ 579953 h 2392306"/>
              <a:gd name="connsiteX515" fmla="*/ 652447 w 2392306"/>
              <a:gd name="connsiteY515" fmla="*/ 579953 h 2392306"/>
              <a:gd name="connsiteX516" fmla="*/ 869930 w 2392306"/>
              <a:gd name="connsiteY516" fmla="*/ 507459 h 2392306"/>
              <a:gd name="connsiteX517" fmla="*/ 942424 w 2392306"/>
              <a:gd name="connsiteY517" fmla="*/ 507459 h 2392306"/>
              <a:gd name="connsiteX518" fmla="*/ 942424 w 2392306"/>
              <a:gd name="connsiteY518" fmla="*/ 579953 h 2392306"/>
              <a:gd name="connsiteX519" fmla="*/ 869930 w 2392306"/>
              <a:gd name="connsiteY519" fmla="*/ 579953 h 2392306"/>
              <a:gd name="connsiteX520" fmla="*/ 942424 w 2392306"/>
              <a:gd name="connsiteY520" fmla="*/ 507459 h 2392306"/>
              <a:gd name="connsiteX521" fmla="*/ 1014918 w 2392306"/>
              <a:gd name="connsiteY521" fmla="*/ 507459 h 2392306"/>
              <a:gd name="connsiteX522" fmla="*/ 1014918 w 2392306"/>
              <a:gd name="connsiteY522" fmla="*/ 579953 h 2392306"/>
              <a:gd name="connsiteX523" fmla="*/ 942424 w 2392306"/>
              <a:gd name="connsiteY523" fmla="*/ 579953 h 2392306"/>
              <a:gd name="connsiteX524" fmla="*/ 1087412 w 2392306"/>
              <a:gd name="connsiteY524" fmla="*/ 507459 h 2392306"/>
              <a:gd name="connsiteX525" fmla="*/ 1159906 w 2392306"/>
              <a:gd name="connsiteY525" fmla="*/ 507459 h 2392306"/>
              <a:gd name="connsiteX526" fmla="*/ 1159906 w 2392306"/>
              <a:gd name="connsiteY526" fmla="*/ 579953 h 2392306"/>
              <a:gd name="connsiteX527" fmla="*/ 1087412 w 2392306"/>
              <a:gd name="connsiteY527" fmla="*/ 579953 h 2392306"/>
              <a:gd name="connsiteX528" fmla="*/ 1377389 w 2392306"/>
              <a:gd name="connsiteY528" fmla="*/ 507459 h 2392306"/>
              <a:gd name="connsiteX529" fmla="*/ 1449883 w 2392306"/>
              <a:gd name="connsiteY529" fmla="*/ 507459 h 2392306"/>
              <a:gd name="connsiteX530" fmla="*/ 1449883 w 2392306"/>
              <a:gd name="connsiteY530" fmla="*/ 579953 h 2392306"/>
              <a:gd name="connsiteX531" fmla="*/ 1377389 w 2392306"/>
              <a:gd name="connsiteY531" fmla="*/ 579953 h 2392306"/>
              <a:gd name="connsiteX532" fmla="*/ 1449883 w 2392306"/>
              <a:gd name="connsiteY532" fmla="*/ 507459 h 2392306"/>
              <a:gd name="connsiteX533" fmla="*/ 1522377 w 2392306"/>
              <a:gd name="connsiteY533" fmla="*/ 507459 h 2392306"/>
              <a:gd name="connsiteX534" fmla="*/ 1522377 w 2392306"/>
              <a:gd name="connsiteY534" fmla="*/ 579953 h 2392306"/>
              <a:gd name="connsiteX535" fmla="*/ 1449883 w 2392306"/>
              <a:gd name="connsiteY535" fmla="*/ 579953 h 2392306"/>
              <a:gd name="connsiteX536" fmla="*/ 1522377 w 2392306"/>
              <a:gd name="connsiteY536" fmla="*/ 507459 h 2392306"/>
              <a:gd name="connsiteX537" fmla="*/ 1594871 w 2392306"/>
              <a:gd name="connsiteY537" fmla="*/ 507459 h 2392306"/>
              <a:gd name="connsiteX538" fmla="*/ 1594871 w 2392306"/>
              <a:gd name="connsiteY538" fmla="*/ 579953 h 2392306"/>
              <a:gd name="connsiteX539" fmla="*/ 1522377 w 2392306"/>
              <a:gd name="connsiteY539" fmla="*/ 579953 h 2392306"/>
              <a:gd name="connsiteX540" fmla="*/ 72494 w 2392306"/>
              <a:gd name="connsiteY540" fmla="*/ 579953 h 2392306"/>
              <a:gd name="connsiteX541" fmla="*/ 144988 w 2392306"/>
              <a:gd name="connsiteY541" fmla="*/ 579953 h 2392306"/>
              <a:gd name="connsiteX542" fmla="*/ 144988 w 2392306"/>
              <a:gd name="connsiteY542" fmla="*/ 652447 h 2392306"/>
              <a:gd name="connsiteX543" fmla="*/ 72494 w 2392306"/>
              <a:gd name="connsiteY543" fmla="*/ 652447 h 2392306"/>
              <a:gd name="connsiteX544" fmla="*/ 144988 w 2392306"/>
              <a:gd name="connsiteY544" fmla="*/ 579953 h 2392306"/>
              <a:gd name="connsiteX545" fmla="*/ 217482 w 2392306"/>
              <a:gd name="connsiteY545" fmla="*/ 579953 h 2392306"/>
              <a:gd name="connsiteX546" fmla="*/ 217482 w 2392306"/>
              <a:gd name="connsiteY546" fmla="*/ 652447 h 2392306"/>
              <a:gd name="connsiteX547" fmla="*/ 144988 w 2392306"/>
              <a:gd name="connsiteY547" fmla="*/ 652447 h 2392306"/>
              <a:gd name="connsiteX548" fmla="*/ 217482 w 2392306"/>
              <a:gd name="connsiteY548" fmla="*/ 579953 h 2392306"/>
              <a:gd name="connsiteX549" fmla="*/ 289977 w 2392306"/>
              <a:gd name="connsiteY549" fmla="*/ 579953 h 2392306"/>
              <a:gd name="connsiteX550" fmla="*/ 289977 w 2392306"/>
              <a:gd name="connsiteY550" fmla="*/ 652447 h 2392306"/>
              <a:gd name="connsiteX551" fmla="*/ 217482 w 2392306"/>
              <a:gd name="connsiteY551" fmla="*/ 652447 h 2392306"/>
              <a:gd name="connsiteX552" fmla="*/ 289977 w 2392306"/>
              <a:gd name="connsiteY552" fmla="*/ 579953 h 2392306"/>
              <a:gd name="connsiteX553" fmla="*/ 362471 w 2392306"/>
              <a:gd name="connsiteY553" fmla="*/ 579953 h 2392306"/>
              <a:gd name="connsiteX554" fmla="*/ 362471 w 2392306"/>
              <a:gd name="connsiteY554" fmla="*/ 652447 h 2392306"/>
              <a:gd name="connsiteX555" fmla="*/ 289977 w 2392306"/>
              <a:gd name="connsiteY555" fmla="*/ 652447 h 2392306"/>
              <a:gd name="connsiteX556" fmla="*/ 362471 w 2392306"/>
              <a:gd name="connsiteY556" fmla="*/ 579953 h 2392306"/>
              <a:gd name="connsiteX557" fmla="*/ 434965 w 2392306"/>
              <a:gd name="connsiteY557" fmla="*/ 579953 h 2392306"/>
              <a:gd name="connsiteX558" fmla="*/ 434965 w 2392306"/>
              <a:gd name="connsiteY558" fmla="*/ 652447 h 2392306"/>
              <a:gd name="connsiteX559" fmla="*/ 362471 w 2392306"/>
              <a:gd name="connsiteY559" fmla="*/ 652447 h 2392306"/>
              <a:gd name="connsiteX560" fmla="*/ 434965 w 2392306"/>
              <a:gd name="connsiteY560" fmla="*/ 579953 h 2392306"/>
              <a:gd name="connsiteX561" fmla="*/ 507459 w 2392306"/>
              <a:gd name="connsiteY561" fmla="*/ 579953 h 2392306"/>
              <a:gd name="connsiteX562" fmla="*/ 507459 w 2392306"/>
              <a:gd name="connsiteY562" fmla="*/ 652447 h 2392306"/>
              <a:gd name="connsiteX563" fmla="*/ 434965 w 2392306"/>
              <a:gd name="connsiteY563" fmla="*/ 652447 h 2392306"/>
              <a:gd name="connsiteX564" fmla="*/ 507459 w 2392306"/>
              <a:gd name="connsiteY564" fmla="*/ 579953 h 2392306"/>
              <a:gd name="connsiteX565" fmla="*/ 579953 w 2392306"/>
              <a:gd name="connsiteY565" fmla="*/ 579953 h 2392306"/>
              <a:gd name="connsiteX566" fmla="*/ 579953 w 2392306"/>
              <a:gd name="connsiteY566" fmla="*/ 652447 h 2392306"/>
              <a:gd name="connsiteX567" fmla="*/ 507459 w 2392306"/>
              <a:gd name="connsiteY567" fmla="*/ 652447 h 2392306"/>
              <a:gd name="connsiteX568" fmla="*/ 652447 w 2392306"/>
              <a:gd name="connsiteY568" fmla="*/ 579953 h 2392306"/>
              <a:gd name="connsiteX569" fmla="*/ 724941 w 2392306"/>
              <a:gd name="connsiteY569" fmla="*/ 579953 h 2392306"/>
              <a:gd name="connsiteX570" fmla="*/ 724941 w 2392306"/>
              <a:gd name="connsiteY570" fmla="*/ 652447 h 2392306"/>
              <a:gd name="connsiteX571" fmla="*/ 652447 w 2392306"/>
              <a:gd name="connsiteY571" fmla="*/ 652447 h 2392306"/>
              <a:gd name="connsiteX572" fmla="*/ 724941 w 2392306"/>
              <a:gd name="connsiteY572" fmla="*/ 579953 h 2392306"/>
              <a:gd name="connsiteX573" fmla="*/ 797436 w 2392306"/>
              <a:gd name="connsiteY573" fmla="*/ 579953 h 2392306"/>
              <a:gd name="connsiteX574" fmla="*/ 797436 w 2392306"/>
              <a:gd name="connsiteY574" fmla="*/ 652447 h 2392306"/>
              <a:gd name="connsiteX575" fmla="*/ 724941 w 2392306"/>
              <a:gd name="connsiteY575" fmla="*/ 652447 h 2392306"/>
              <a:gd name="connsiteX576" fmla="*/ 942424 w 2392306"/>
              <a:gd name="connsiteY576" fmla="*/ 579953 h 2392306"/>
              <a:gd name="connsiteX577" fmla="*/ 1014918 w 2392306"/>
              <a:gd name="connsiteY577" fmla="*/ 579953 h 2392306"/>
              <a:gd name="connsiteX578" fmla="*/ 1014918 w 2392306"/>
              <a:gd name="connsiteY578" fmla="*/ 652447 h 2392306"/>
              <a:gd name="connsiteX579" fmla="*/ 942424 w 2392306"/>
              <a:gd name="connsiteY579" fmla="*/ 652447 h 2392306"/>
              <a:gd name="connsiteX580" fmla="*/ 1014918 w 2392306"/>
              <a:gd name="connsiteY580" fmla="*/ 579953 h 2392306"/>
              <a:gd name="connsiteX581" fmla="*/ 1087412 w 2392306"/>
              <a:gd name="connsiteY581" fmla="*/ 579953 h 2392306"/>
              <a:gd name="connsiteX582" fmla="*/ 1087412 w 2392306"/>
              <a:gd name="connsiteY582" fmla="*/ 652447 h 2392306"/>
              <a:gd name="connsiteX583" fmla="*/ 1014918 w 2392306"/>
              <a:gd name="connsiteY583" fmla="*/ 652447 h 2392306"/>
              <a:gd name="connsiteX584" fmla="*/ 1159906 w 2392306"/>
              <a:gd name="connsiteY584" fmla="*/ 579953 h 2392306"/>
              <a:gd name="connsiteX585" fmla="*/ 1232401 w 2392306"/>
              <a:gd name="connsiteY585" fmla="*/ 579953 h 2392306"/>
              <a:gd name="connsiteX586" fmla="*/ 1232401 w 2392306"/>
              <a:gd name="connsiteY586" fmla="*/ 652447 h 2392306"/>
              <a:gd name="connsiteX587" fmla="*/ 1159906 w 2392306"/>
              <a:gd name="connsiteY587" fmla="*/ 652447 h 2392306"/>
              <a:gd name="connsiteX588" fmla="*/ 1232401 w 2392306"/>
              <a:gd name="connsiteY588" fmla="*/ 579953 h 2392306"/>
              <a:gd name="connsiteX589" fmla="*/ 1304895 w 2392306"/>
              <a:gd name="connsiteY589" fmla="*/ 579953 h 2392306"/>
              <a:gd name="connsiteX590" fmla="*/ 1304895 w 2392306"/>
              <a:gd name="connsiteY590" fmla="*/ 652447 h 2392306"/>
              <a:gd name="connsiteX591" fmla="*/ 1232401 w 2392306"/>
              <a:gd name="connsiteY591" fmla="*/ 652447 h 2392306"/>
              <a:gd name="connsiteX592" fmla="*/ 1594871 w 2392306"/>
              <a:gd name="connsiteY592" fmla="*/ 579953 h 2392306"/>
              <a:gd name="connsiteX593" fmla="*/ 1667365 w 2392306"/>
              <a:gd name="connsiteY593" fmla="*/ 579953 h 2392306"/>
              <a:gd name="connsiteX594" fmla="*/ 1667365 w 2392306"/>
              <a:gd name="connsiteY594" fmla="*/ 652447 h 2392306"/>
              <a:gd name="connsiteX595" fmla="*/ 1594871 w 2392306"/>
              <a:gd name="connsiteY595" fmla="*/ 652447 h 2392306"/>
              <a:gd name="connsiteX596" fmla="*/ 1957342 w 2392306"/>
              <a:gd name="connsiteY596" fmla="*/ 579953 h 2392306"/>
              <a:gd name="connsiteX597" fmla="*/ 2029836 w 2392306"/>
              <a:gd name="connsiteY597" fmla="*/ 579953 h 2392306"/>
              <a:gd name="connsiteX598" fmla="*/ 2029836 w 2392306"/>
              <a:gd name="connsiteY598" fmla="*/ 652447 h 2392306"/>
              <a:gd name="connsiteX599" fmla="*/ 1957342 w 2392306"/>
              <a:gd name="connsiteY599" fmla="*/ 652447 h 2392306"/>
              <a:gd name="connsiteX600" fmla="*/ 2029836 w 2392306"/>
              <a:gd name="connsiteY600" fmla="*/ 579953 h 2392306"/>
              <a:gd name="connsiteX601" fmla="*/ 2102330 w 2392306"/>
              <a:gd name="connsiteY601" fmla="*/ 579953 h 2392306"/>
              <a:gd name="connsiteX602" fmla="*/ 2102330 w 2392306"/>
              <a:gd name="connsiteY602" fmla="*/ 652447 h 2392306"/>
              <a:gd name="connsiteX603" fmla="*/ 2029836 w 2392306"/>
              <a:gd name="connsiteY603" fmla="*/ 652447 h 2392306"/>
              <a:gd name="connsiteX604" fmla="*/ 2319813 w 2392306"/>
              <a:gd name="connsiteY604" fmla="*/ 579953 h 2392306"/>
              <a:gd name="connsiteX605" fmla="*/ 2392307 w 2392306"/>
              <a:gd name="connsiteY605" fmla="*/ 579953 h 2392306"/>
              <a:gd name="connsiteX606" fmla="*/ 2392307 w 2392306"/>
              <a:gd name="connsiteY606" fmla="*/ 652447 h 2392306"/>
              <a:gd name="connsiteX607" fmla="*/ 2319813 w 2392306"/>
              <a:gd name="connsiteY607" fmla="*/ 652447 h 2392306"/>
              <a:gd name="connsiteX608" fmla="*/ 144988 w 2392306"/>
              <a:gd name="connsiteY608" fmla="*/ 652447 h 2392306"/>
              <a:gd name="connsiteX609" fmla="*/ 217482 w 2392306"/>
              <a:gd name="connsiteY609" fmla="*/ 652447 h 2392306"/>
              <a:gd name="connsiteX610" fmla="*/ 217482 w 2392306"/>
              <a:gd name="connsiteY610" fmla="*/ 724941 h 2392306"/>
              <a:gd name="connsiteX611" fmla="*/ 144988 w 2392306"/>
              <a:gd name="connsiteY611" fmla="*/ 724941 h 2392306"/>
              <a:gd name="connsiteX612" fmla="*/ 289977 w 2392306"/>
              <a:gd name="connsiteY612" fmla="*/ 652447 h 2392306"/>
              <a:gd name="connsiteX613" fmla="*/ 362471 w 2392306"/>
              <a:gd name="connsiteY613" fmla="*/ 652447 h 2392306"/>
              <a:gd name="connsiteX614" fmla="*/ 362471 w 2392306"/>
              <a:gd name="connsiteY614" fmla="*/ 724941 h 2392306"/>
              <a:gd name="connsiteX615" fmla="*/ 289977 w 2392306"/>
              <a:gd name="connsiteY615" fmla="*/ 724941 h 2392306"/>
              <a:gd name="connsiteX616" fmla="*/ 362471 w 2392306"/>
              <a:gd name="connsiteY616" fmla="*/ 652447 h 2392306"/>
              <a:gd name="connsiteX617" fmla="*/ 434965 w 2392306"/>
              <a:gd name="connsiteY617" fmla="*/ 652447 h 2392306"/>
              <a:gd name="connsiteX618" fmla="*/ 434965 w 2392306"/>
              <a:gd name="connsiteY618" fmla="*/ 724941 h 2392306"/>
              <a:gd name="connsiteX619" fmla="*/ 362471 w 2392306"/>
              <a:gd name="connsiteY619" fmla="*/ 724941 h 2392306"/>
              <a:gd name="connsiteX620" fmla="*/ 579953 w 2392306"/>
              <a:gd name="connsiteY620" fmla="*/ 652447 h 2392306"/>
              <a:gd name="connsiteX621" fmla="*/ 652447 w 2392306"/>
              <a:gd name="connsiteY621" fmla="*/ 652447 h 2392306"/>
              <a:gd name="connsiteX622" fmla="*/ 652447 w 2392306"/>
              <a:gd name="connsiteY622" fmla="*/ 724941 h 2392306"/>
              <a:gd name="connsiteX623" fmla="*/ 579953 w 2392306"/>
              <a:gd name="connsiteY623" fmla="*/ 724941 h 2392306"/>
              <a:gd name="connsiteX624" fmla="*/ 652447 w 2392306"/>
              <a:gd name="connsiteY624" fmla="*/ 652447 h 2392306"/>
              <a:gd name="connsiteX625" fmla="*/ 724941 w 2392306"/>
              <a:gd name="connsiteY625" fmla="*/ 652447 h 2392306"/>
              <a:gd name="connsiteX626" fmla="*/ 724941 w 2392306"/>
              <a:gd name="connsiteY626" fmla="*/ 724941 h 2392306"/>
              <a:gd name="connsiteX627" fmla="*/ 652447 w 2392306"/>
              <a:gd name="connsiteY627" fmla="*/ 724941 h 2392306"/>
              <a:gd name="connsiteX628" fmla="*/ 724941 w 2392306"/>
              <a:gd name="connsiteY628" fmla="*/ 652447 h 2392306"/>
              <a:gd name="connsiteX629" fmla="*/ 797436 w 2392306"/>
              <a:gd name="connsiteY629" fmla="*/ 652447 h 2392306"/>
              <a:gd name="connsiteX630" fmla="*/ 797436 w 2392306"/>
              <a:gd name="connsiteY630" fmla="*/ 724941 h 2392306"/>
              <a:gd name="connsiteX631" fmla="*/ 724941 w 2392306"/>
              <a:gd name="connsiteY631" fmla="*/ 724941 h 2392306"/>
              <a:gd name="connsiteX632" fmla="*/ 797436 w 2392306"/>
              <a:gd name="connsiteY632" fmla="*/ 652447 h 2392306"/>
              <a:gd name="connsiteX633" fmla="*/ 869930 w 2392306"/>
              <a:gd name="connsiteY633" fmla="*/ 652447 h 2392306"/>
              <a:gd name="connsiteX634" fmla="*/ 869930 w 2392306"/>
              <a:gd name="connsiteY634" fmla="*/ 724941 h 2392306"/>
              <a:gd name="connsiteX635" fmla="*/ 797436 w 2392306"/>
              <a:gd name="connsiteY635" fmla="*/ 724941 h 2392306"/>
              <a:gd name="connsiteX636" fmla="*/ 1377389 w 2392306"/>
              <a:gd name="connsiteY636" fmla="*/ 652447 h 2392306"/>
              <a:gd name="connsiteX637" fmla="*/ 1449883 w 2392306"/>
              <a:gd name="connsiteY637" fmla="*/ 652447 h 2392306"/>
              <a:gd name="connsiteX638" fmla="*/ 1449883 w 2392306"/>
              <a:gd name="connsiteY638" fmla="*/ 724941 h 2392306"/>
              <a:gd name="connsiteX639" fmla="*/ 1377389 w 2392306"/>
              <a:gd name="connsiteY639" fmla="*/ 724941 h 2392306"/>
              <a:gd name="connsiteX640" fmla="*/ 1449883 w 2392306"/>
              <a:gd name="connsiteY640" fmla="*/ 652447 h 2392306"/>
              <a:gd name="connsiteX641" fmla="*/ 1522377 w 2392306"/>
              <a:gd name="connsiteY641" fmla="*/ 652447 h 2392306"/>
              <a:gd name="connsiteX642" fmla="*/ 1522377 w 2392306"/>
              <a:gd name="connsiteY642" fmla="*/ 724941 h 2392306"/>
              <a:gd name="connsiteX643" fmla="*/ 1449883 w 2392306"/>
              <a:gd name="connsiteY643" fmla="*/ 724941 h 2392306"/>
              <a:gd name="connsiteX644" fmla="*/ 1667365 w 2392306"/>
              <a:gd name="connsiteY644" fmla="*/ 652447 h 2392306"/>
              <a:gd name="connsiteX645" fmla="*/ 1739860 w 2392306"/>
              <a:gd name="connsiteY645" fmla="*/ 652447 h 2392306"/>
              <a:gd name="connsiteX646" fmla="*/ 1739860 w 2392306"/>
              <a:gd name="connsiteY646" fmla="*/ 724941 h 2392306"/>
              <a:gd name="connsiteX647" fmla="*/ 1667365 w 2392306"/>
              <a:gd name="connsiteY647" fmla="*/ 724941 h 2392306"/>
              <a:gd name="connsiteX648" fmla="*/ 1884848 w 2392306"/>
              <a:gd name="connsiteY648" fmla="*/ 652447 h 2392306"/>
              <a:gd name="connsiteX649" fmla="*/ 1957342 w 2392306"/>
              <a:gd name="connsiteY649" fmla="*/ 652447 h 2392306"/>
              <a:gd name="connsiteX650" fmla="*/ 1957342 w 2392306"/>
              <a:gd name="connsiteY650" fmla="*/ 724941 h 2392306"/>
              <a:gd name="connsiteX651" fmla="*/ 1884848 w 2392306"/>
              <a:gd name="connsiteY651" fmla="*/ 724941 h 2392306"/>
              <a:gd name="connsiteX652" fmla="*/ 2174825 w 2392306"/>
              <a:gd name="connsiteY652" fmla="*/ 652447 h 2392306"/>
              <a:gd name="connsiteX653" fmla="*/ 2247319 w 2392306"/>
              <a:gd name="connsiteY653" fmla="*/ 652447 h 2392306"/>
              <a:gd name="connsiteX654" fmla="*/ 2247319 w 2392306"/>
              <a:gd name="connsiteY654" fmla="*/ 724941 h 2392306"/>
              <a:gd name="connsiteX655" fmla="*/ 2174825 w 2392306"/>
              <a:gd name="connsiteY655" fmla="*/ 724941 h 2392306"/>
              <a:gd name="connsiteX656" fmla="*/ 0 w 2392306"/>
              <a:gd name="connsiteY656" fmla="*/ 724941 h 2392306"/>
              <a:gd name="connsiteX657" fmla="*/ 72494 w 2392306"/>
              <a:gd name="connsiteY657" fmla="*/ 724941 h 2392306"/>
              <a:gd name="connsiteX658" fmla="*/ 72494 w 2392306"/>
              <a:gd name="connsiteY658" fmla="*/ 797436 h 2392306"/>
              <a:gd name="connsiteX659" fmla="*/ 0 w 2392306"/>
              <a:gd name="connsiteY659" fmla="*/ 797436 h 2392306"/>
              <a:gd name="connsiteX660" fmla="*/ 434965 w 2392306"/>
              <a:gd name="connsiteY660" fmla="*/ 724941 h 2392306"/>
              <a:gd name="connsiteX661" fmla="*/ 507459 w 2392306"/>
              <a:gd name="connsiteY661" fmla="*/ 724941 h 2392306"/>
              <a:gd name="connsiteX662" fmla="*/ 507459 w 2392306"/>
              <a:gd name="connsiteY662" fmla="*/ 797436 h 2392306"/>
              <a:gd name="connsiteX663" fmla="*/ 434965 w 2392306"/>
              <a:gd name="connsiteY663" fmla="*/ 797436 h 2392306"/>
              <a:gd name="connsiteX664" fmla="*/ 724941 w 2392306"/>
              <a:gd name="connsiteY664" fmla="*/ 724941 h 2392306"/>
              <a:gd name="connsiteX665" fmla="*/ 797436 w 2392306"/>
              <a:gd name="connsiteY665" fmla="*/ 724941 h 2392306"/>
              <a:gd name="connsiteX666" fmla="*/ 797436 w 2392306"/>
              <a:gd name="connsiteY666" fmla="*/ 797436 h 2392306"/>
              <a:gd name="connsiteX667" fmla="*/ 724941 w 2392306"/>
              <a:gd name="connsiteY667" fmla="*/ 797436 h 2392306"/>
              <a:gd name="connsiteX668" fmla="*/ 1014918 w 2392306"/>
              <a:gd name="connsiteY668" fmla="*/ 724941 h 2392306"/>
              <a:gd name="connsiteX669" fmla="*/ 1087412 w 2392306"/>
              <a:gd name="connsiteY669" fmla="*/ 724941 h 2392306"/>
              <a:gd name="connsiteX670" fmla="*/ 1087412 w 2392306"/>
              <a:gd name="connsiteY670" fmla="*/ 797436 h 2392306"/>
              <a:gd name="connsiteX671" fmla="*/ 1014918 w 2392306"/>
              <a:gd name="connsiteY671" fmla="*/ 797436 h 2392306"/>
              <a:gd name="connsiteX672" fmla="*/ 1304895 w 2392306"/>
              <a:gd name="connsiteY672" fmla="*/ 724941 h 2392306"/>
              <a:gd name="connsiteX673" fmla="*/ 1377389 w 2392306"/>
              <a:gd name="connsiteY673" fmla="*/ 724941 h 2392306"/>
              <a:gd name="connsiteX674" fmla="*/ 1377389 w 2392306"/>
              <a:gd name="connsiteY674" fmla="*/ 797436 h 2392306"/>
              <a:gd name="connsiteX675" fmla="*/ 1304895 w 2392306"/>
              <a:gd name="connsiteY675" fmla="*/ 797436 h 2392306"/>
              <a:gd name="connsiteX676" fmla="*/ 1449883 w 2392306"/>
              <a:gd name="connsiteY676" fmla="*/ 724941 h 2392306"/>
              <a:gd name="connsiteX677" fmla="*/ 1522377 w 2392306"/>
              <a:gd name="connsiteY677" fmla="*/ 724941 h 2392306"/>
              <a:gd name="connsiteX678" fmla="*/ 1522377 w 2392306"/>
              <a:gd name="connsiteY678" fmla="*/ 797436 h 2392306"/>
              <a:gd name="connsiteX679" fmla="*/ 1449883 w 2392306"/>
              <a:gd name="connsiteY679" fmla="*/ 797436 h 2392306"/>
              <a:gd name="connsiteX680" fmla="*/ 1594871 w 2392306"/>
              <a:gd name="connsiteY680" fmla="*/ 724941 h 2392306"/>
              <a:gd name="connsiteX681" fmla="*/ 1667365 w 2392306"/>
              <a:gd name="connsiteY681" fmla="*/ 724941 h 2392306"/>
              <a:gd name="connsiteX682" fmla="*/ 1667365 w 2392306"/>
              <a:gd name="connsiteY682" fmla="*/ 797436 h 2392306"/>
              <a:gd name="connsiteX683" fmla="*/ 1594871 w 2392306"/>
              <a:gd name="connsiteY683" fmla="*/ 797436 h 2392306"/>
              <a:gd name="connsiteX684" fmla="*/ 1812354 w 2392306"/>
              <a:gd name="connsiteY684" fmla="*/ 724941 h 2392306"/>
              <a:gd name="connsiteX685" fmla="*/ 1884848 w 2392306"/>
              <a:gd name="connsiteY685" fmla="*/ 724941 h 2392306"/>
              <a:gd name="connsiteX686" fmla="*/ 1884848 w 2392306"/>
              <a:gd name="connsiteY686" fmla="*/ 797436 h 2392306"/>
              <a:gd name="connsiteX687" fmla="*/ 1812354 w 2392306"/>
              <a:gd name="connsiteY687" fmla="*/ 797436 h 2392306"/>
              <a:gd name="connsiteX688" fmla="*/ 1957342 w 2392306"/>
              <a:gd name="connsiteY688" fmla="*/ 724941 h 2392306"/>
              <a:gd name="connsiteX689" fmla="*/ 2029836 w 2392306"/>
              <a:gd name="connsiteY689" fmla="*/ 724941 h 2392306"/>
              <a:gd name="connsiteX690" fmla="*/ 2029836 w 2392306"/>
              <a:gd name="connsiteY690" fmla="*/ 797436 h 2392306"/>
              <a:gd name="connsiteX691" fmla="*/ 1957342 w 2392306"/>
              <a:gd name="connsiteY691" fmla="*/ 797436 h 2392306"/>
              <a:gd name="connsiteX692" fmla="*/ 2029836 w 2392306"/>
              <a:gd name="connsiteY692" fmla="*/ 724941 h 2392306"/>
              <a:gd name="connsiteX693" fmla="*/ 2102330 w 2392306"/>
              <a:gd name="connsiteY693" fmla="*/ 724941 h 2392306"/>
              <a:gd name="connsiteX694" fmla="*/ 2102330 w 2392306"/>
              <a:gd name="connsiteY694" fmla="*/ 797436 h 2392306"/>
              <a:gd name="connsiteX695" fmla="*/ 2029836 w 2392306"/>
              <a:gd name="connsiteY695" fmla="*/ 797436 h 2392306"/>
              <a:gd name="connsiteX696" fmla="*/ 2102330 w 2392306"/>
              <a:gd name="connsiteY696" fmla="*/ 724941 h 2392306"/>
              <a:gd name="connsiteX697" fmla="*/ 2174825 w 2392306"/>
              <a:gd name="connsiteY697" fmla="*/ 724941 h 2392306"/>
              <a:gd name="connsiteX698" fmla="*/ 2174825 w 2392306"/>
              <a:gd name="connsiteY698" fmla="*/ 797436 h 2392306"/>
              <a:gd name="connsiteX699" fmla="*/ 2102330 w 2392306"/>
              <a:gd name="connsiteY699" fmla="*/ 797436 h 2392306"/>
              <a:gd name="connsiteX700" fmla="*/ 2174825 w 2392306"/>
              <a:gd name="connsiteY700" fmla="*/ 724941 h 2392306"/>
              <a:gd name="connsiteX701" fmla="*/ 2247319 w 2392306"/>
              <a:gd name="connsiteY701" fmla="*/ 724941 h 2392306"/>
              <a:gd name="connsiteX702" fmla="*/ 2247319 w 2392306"/>
              <a:gd name="connsiteY702" fmla="*/ 797436 h 2392306"/>
              <a:gd name="connsiteX703" fmla="*/ 2174825 w 2392306"/>
              <a:gd name="connsiteY703" fmla="*/ 797436 h 2392306"/>
              <a:gd name="connsiteX704" fmla="*/ 2247319 w 2392306"/>
              <a:gd name="connsiteY704" fmla="*/ 724941 h 2392306"/>
              <a:gd name="connsiteX705" fmla="*/ 2319813 w 2392306"/>
              <a:gd name="connsiteY705" fmla="*/ 724941 h 2392306"/>
              <a:gd name="connsiteX706" fmla="*/ 2319813 w 2392306"/>
              <a:gd name="connsiteY706" fmla="*/ 797436 h 2392306"/>
              <a:gd name="connsiteX707" fmla="*/ 2247319 w 2392306"/>
              <a:gd name="connsiteY707" fmla="*/ 797436 h 2392306"/>
              <a:gd name="connsiteX708" fmla="*/ 0 w 2392306"/>
              <a:gd name="connsiteY708" fmla="*/ 797436 h 2392306"/>
              <a:gd name="connsiteX709" fmla="*/ 72494 w 2392306"/>
              <a:gd name="connsiteY709" fmla="*/ 797436 h 2392306"/>
              <a:gd name="connsiteX710" fmla="*/ 72494 w 2392306"/>
              <a:gd name="connsiteY710" fmla="*/ 869930 h 2392306"/>
              <a:gd name="connsiteX711" fmla="*/ 0 w 2392306"/>
              <a:gd name="connsiteY711" fmla="*/ 869930 h 2392306"/>
              <a:gd name="connsiteX712" fmla="*/ 217482 w 2392306"/>
              <a:gd name="connsiteY712" fmla="*/ 797436 h 2392306"/>
              <a:gd name="connsiteX713" fmla="*/ 289977 w 2392306"/>
              <a:gd name="connsiteY713" fmla="*/ 797436 h 2392306"/>
              <a:gd name="connsiteX714" fmla="*/ 289977 w 2392306"/>
              <a:gd name="connsiteY714" fmla="*/ 869930 h 2392306"/>
              <a:gd name="connsiteX715" fmla="*/ 217482 w 2392306"/>
              <a:gd name="connsiteY715" fmla="*/ 869930 h 2392306"/>
              <a:gd name="connsiteX716" fmla="*/ 362471 w 2392306"/>
              <a:gd name="connsiteY716" fmla="*/ 797436 h 2392306"/>
              <a:gd name="connsiteX717" fmla="*/ 434965 w 2392306"/>
              <a:gd name="connsiteY717" fmla="*/ 797436 h 2392306"/>
              <a:gd name="connsiteX718" fmla="*/ 434965 w 2392306"/>
              <a:gd name="connsiteY718" fmla="*/ 869930 h 2392306"/>
              <a:gd name="connsiteX719" fmla="*/ 362471 w 2392306"/>
              <a:gd name="connsiteY719" fmla="*/ 869930 h 2392306"/>
              <a:gd name="connsiteX720" fmla="*/ 579953 w 2392306"/>
              <a:gd name="connsiteY720" fmla="*/ 797436 h 2392306"/>
              <a:gd name="connsiteX721" fmla="*/ 652447 w 2392306"/>
              <a:gd name="connsiteY721" fmla="*/ 797436 h 2392306"/>
              <a:gd name="connsiteX722" fmla="*/ 652447 w 2392306"/>
              <a:gd name="connsiteY722" fmla="*/ 869930 h 2392306"/>
              <a:gd name="connsiteX723" fmla="*/ 579953 w 2392306"/>
              <a:gd name="connsiteY723" fmla="*/ 869930 h 2392306"/>
              <a:gd name="connsiteX724" fmla="*/ 724941 w 2392306"/>
              <a:gd name="connsiteY724" fmla="*/ 797436 h 2392306"/>
              <a:gd name="connsiteX725" fmla="*/ 797436 w 2392306"/>
              <a:gd name="connsiteY725" fmla="*/ 797436 h 2392306"/>
              <a:gd name="connsiteX726" fmla="*/ 797436 w 2392306"/>
              <a:gd name="connsiteY726" fmla="*/ 869930 h 2392306"/>
              <a:gd name="connsiteX727" fmla="*/ 724941 w 2392306"/>
              <a:gd name="connsiteY727" fmla="*/ 869930 h 2392306"/>
              <a:gd name="connsiteX728" fmla="*/ 869930 w 2392306"/>
              <a:gd name="connsiteY728" fmla="*/ 797436 h 2392306"/>
              <a:gd name="connsiteX729" fmla="*/ 942424 w 2392306"/>
              <a:gd name="connsiteY729" fmla="*/ 797436 h 2392306"/>
              <a:gd name="connsiteX730" fmla="*/ 942424 w 2392306"/>
              <a:gd name="connsiteY730" fmla="*/ 869930 h 2392306"/>
              <a:gd name="connsiteX731" fmla="*/ 869930 w 2392306"/>
              <a:gd name="connsiteY731" fmla="*/ 869930 h 2392306"/>
              <a:gd name="connsiteX732" fmla="*/ 942424 w 2392306"/>
              <a:gd name="connsiteY732" fmla="*/ 797436 h 2392306"/>
              <a:gd name="connsiteX733" fmla="*/ 1014918 w 2392306"/>
              <a:gd name="connsiteY733" fmla="*/ 797436 h 2392306"/>
              <a:gd name="connsiteX734" fmla="*/ 1014918 w 2392306"/>
              <a:gd name="connsiteY734" fmla="*/ 869930 h 2392306"/>
              <a:gd name="connsiteX735" fmla="*/ 942424 w 2392306"/>
              <a:gd name="connsiteY735" fmla="*/ 869930 h 2392306"/>
              <a:gd name="connsiteX736" fmla="*/ 1087412 w 2392306"/>
              <a:gd name="connsiteY736" fmla="*/ 797436 h 2392306"/>
              <a:gd name="connsiteX737" fmla="*/ 1159906 w 2392306"/>
              <a:gd name="connsiteY737" fmla="*/ 797436 h 2392306"/>
              <a:gd name="connsiteX738" fmla="*/ 1159906 w 2392306"/>
              <a:gd name="connsiteY738" fmla="*/ 869930 h 2392306"/>
              <a:gd name="connsiteX739" fmla="*/ 1087412 w 2392306"/>
              <a:gd name="connsiteY739" fmla="*/ 869930 h 2392306"/>
              <a:gd name="connsiteX740" fmla="*/ 1522377 w 2392306"/>
              <a:gd name="connsiteY740" fmla="*/ 797436 h 2392306"/>
              <a:gd name="connsiteX741" fmla="*/ 1594871 w 2392306"/>
              <a:gd name="connsiteY741" fmla="*/ 797436 h 2392306"/>
              <a:gd name="connsiteX742" fmla="*/ 1594871 w 2392306"/>
              <a:gd name="connsiteY742" fmla="*/ 869930 h 2392306"/>
              <a:gd name="connsiteX743" fmla="*/ 1522377 w 2392306"/>
              <a:gd name="connsiteY743" fmla="*/ 869930 h 2392306"/>
              <a:gd name="connsiteX744" fmla="*/ 1667365 w 2392306"/>
              <a:gd name="connsiteY744" fmla="*/ 797436 h 2392306"/>
              <a:gd name="connsiteX745" fmla="*/ 1739860 w 2392306"/>
              <a:gd name="connsiteY745" fmla="*/ 797436 h 2392306"/>
              <a:gd name="connsiteX746" fmla="*/ 1739860 w 2392306"/>
              <a:gd name="connsiteY746" fmla="*/ 869930 h 2392306"/>
              <a:gd name="connsiteX747" fmla="*/ 1667365 w 2392306"/>
              <a:gd name="connsiteY747" fmla="*/ 869930 h 2392306"/>
              <a:gd name="connsiteX748" fmla="*/ 1812354 w 2392306"/>
              <a:gd name="connsiteY748" fmla="*/ 797436 h 2392306"/>
              <a:gd name="connsiteX749" fmla="*/ 1884848 w 2392306"/>
              <a:gd name="connsiteY749" fmla="*/ 797436 h 2392306"/>
              <a:gd name="connsiteX750" fmla="*/ 1884848 w 2392306"/>
              <a:gd name="connsiteY750" fmla="*/ 869930 h 2392306"/>
              <a:gd name="connsiteX751" fmla="*/ 1812354 w 2392306"/>
              <a:gd name="connsiteY751" fmla="*/ 869930 h 2392306"/>
              <a:gd name="connsiteX752" fmla="*/ 1884848 w 2392306"/>
              <a:gd name="connsiteY752" fmla="*/ 797436 h 2392306"/>
              <a:gd name="connsiteX753" fmla="*/ 1957342 w 2392306"/>
              <a:gd name="connsiteY753" fmla="*/ 797436 h 2392306"/>
              <a:gd name="connsiteX754" fmla="*/ 1957342 w 2392306"/>
              <a:gd name="connsiteY754" fmla="*/ 869930 h 2392306"/>
              <a:gd name="connsiteX755" fmla="*/ 1884848 w 2392306"/>
              <a:gd name="connsiteY755" fmla="*/ 869930 h 2392306"/>
              <a:gd name="connsiteX756" fmla="*/ 1957342 w 2392306"/>
              <a:gd name="connsiteY756" fmla="*/ 797436 h 2392306"/>
              <a:gd name="connsiteX757" fmla="*/ 2029836 w 2392306"/>
              <a:gd name="connsiteY757" fmla="*/ 797436 h 2392306"/>
              <a:gd name="connsiteX758" fmla="*/ 2029836 w 2392306"/>
              <a:gd name="connsiteY758" fmla="*/ 869930 h 2392306"/>
              <a:gd name="connsiteX759" fmla="*/ 1957342 w 2392306"/>
              <a:gd name="connsiteY759" fmla="*/ 869930 h 2392306"/>
              <a:gd name="connsiteX760" fmla="*/ 2029836 w 2392306"/>
              <a:gd name="connsiteY760" fmla="*/ 797436 h 2392306"/>
              <a:gd name="connsiteX761" fmla="*/ 2102330 w 2392306"/>
              <a:gd name="connsiteY761" fmla="*/ 797436 h 2392306"/>
              <a:gd name="connsiteX762" fmla="*/ 2102330 w 2392306"/>
              <a:gd name="connsiteY762" fmla="*/ 869930 h 2392306"/>
              <a:gd name="connsiteX763" fmla="*/ 2029836 w 2392306"/>
              <a:gd name="connsiteY763" fmla="*/ 869930 h 2392306"/>
              <a:gd name="connsiteX764" fmla="*/ 2102330 w 2392306"/>
              <a:gd name="connsiteY764" fmla="*/ 797436 h 2392306"/>
              <a:gd name="connsiteX765" fmla="*/ 2174825 w 2392306"/>
              <a:gd name="connsiteY765" fmla="*/ 797436 h 2392306"/>
              <a:gd name="connsiteX766" fmla="*/ 2174825 w 2392306"/>
              <a:gd name="connsiteY766" fmla="*/ 869930 h 2392306"/>
              <a:gd name="connsiteX767" fmla="*/ 2102330 w 2392306"/>
              <a:gd name="connsiteY767" fmla="*/ 869930 h 2392306"/>
              <a:gd name="connsiteX768" fmla="*/ 2174825 w 2392306"/>
              <a:gd name="connsiteY768" fmla="*/ 797436 h 2392306"/>
              <a:gd name="connsiteX769" fmla="*/ 2247319 w 2392306"/>
              <a:gd name="connsiteY769" fmla="*/ 797436 h 2392306"/>
              <a:gd name="connsiteX770" fmla="*/ 2247319 w 2392306"/>
              <a:gd name="connsiteY770" fmla="*/ 869930 h 2392306"/>
              <a:gd name="connsiteX771" fmla="*/ 2174825 w 2392306"/>
              <a:gd name="connsiteY771" fmla="*/ 869930 h 2392306"/>
              <a:gd name="connsiteX772" fmla="*/ 2319813 w 2392306"/>
              <a:gd name="connsiteY772" fmla="*/ 797436 h 2392306"/>
              <a:gd name="connsiteX773" fmla="*/ 2392307 w 2392306"/>
              <a:gd name="connsiteY773" fmla="*/ 797436 h 2392306"/>
              <a:gd name="connsiteX774" fmla="*/ 2392307 w 2392306"/>
              <a:gd name="connsiteY774" fmla="*/ 869930 h 2392306"/>
              <a:gd name="connsiteX775" fmla="*/ 2319813 w 2392306"/>
              <a:gd name="connsiteY775" fmla="*/ 869930 h 2392306"/>
              <a:gd name="connsiteX776" fmla="*/ 0 w 2392306"/>
              <a:gd name="connsiteY776" fmla="*/ 869930 h 2392306"/>
              <a:gd name="connsiteX777" fmla="*/ 72494 w 2392306"/>
              <a:gd name="connsiteY777" fmla="*/ 869930 h 2392306"/>
              <a:gd name="connsiteX778" fmla="*/ 72494 w 2392306"/>
              <a:gd name="connsiteY778" fmla="*/ 942424 h 2392306"/>
              <a:gd name="connsiteX779" fmla="*/ 0 w 2392306"/>
              <a:gd name="connsiteY779" fmla="*/ 942424 h 2392306"/>
              <a:gd name="connsiteX780" fmla="*/ 72494 w 2392306"/>
              <a:gd name="connsiteY780" fmla="*/ 869930 h 2392306"/>
              <a:gd name="connsiteX781" fmla="*/ 144988 w 2392306"/>
              <a:gd name="connsiteY781" fmla="*/ 869930 h 2392306"/>
              <a:gd name="connsiteX782" fmla="*/ 144988 w 2392306"/>
              <a:gd name="connsiteY782" fmla="*/ 942424 h 2392306"/>
              <a:gd name="connsiteX783" fmla="*/ 72494 w 2392306"/>
              <a:gd name="connsiteY783" fmla="*/ 942424 h 2392306"/>
              <a:gd name="connsiteX784" fmla="*/ 434965 w 2392306"/>
              <a:gd name="connsiteY784" fmla="*/ 869930 h 2392306"/>
              <a:gd name="connsiteX785" fmla="*/ 507459 w 2392306"/>
              <a:gd name="connsiteY785" fmla="*/ 869930 h 2392306"/>
              <a:gd name="connsiteX786" fmla="*/ 507459 w 2392306"/>
              <a:gd name="connsiteY786" fmla="*/ 942424 h 2392306"/>
              <a:gd name="connsiteX787" fmla="*/ 434965 w 2392306"/>
              <a:gd name="connsiteY787" fmla="*/ 942424 h 2392306"/>
              <a:gd name="connsiteX788" fmla="*/ 507459 w 2392306"/>
              <a:gd name="connsiteY788" fmla="*/ 869930 h 2392306"/>
              <a:gd name="connsiteX789" fmla="*/ 579953 w 2392306"/>
              <a:gd name="connsiteY789" fmla="*/ 869930 h 2392306"/>
              <a:gd name="connsiteX790" fmla="*/ 579953 w 2392306"/>
              <a:gd name="connsiteY790" fmla="*/ 942424 h 2392306"/>
              <a:gd name="connsiteX791" fmla="*/ 507459 w 2392306"/>
              <a:gd name="connsiteY791" fmla="*/ 942424 h 2392306"/>
              <a:gd name="connsiteX792" fmla="*/ 869930 w 2392306"/>
              <a:gd name="connsiteY792" fmla="*/ 869930 h 2392306"/>
              <a:gd name="connsiteX793" fmla="*/ 942424 w 2392306"/>
              <a:gd name="connsiteY793" fmla="*/ 869930 h 2392306"/>
              <a:gd name="connsiteX794" fmla="*/ 942424 w 2392306"/>
              <a:gd name="connsiteY794" fmla="*/ 942424 h 2392306"/>
              <a:gd name="connsiteX795" fmla="*/ 869930 w 2392306"/>
              <a:gd name="connsiteY795" fmla="*/ 942424 h 2392306"/>
              <a:gd name="connsiteX796" fmla="*/ 1304895 w 2392306"/>
              <a:gd name="connsiteY796" fmla="*/ 869930 h 2392306"/>
              <a:gd name="connsiteX797" fmla="*/ 1377389 w 2392306"/>
              <a:gd name="connsiteY797" fmla="*/ 869930 h 2392306"/>
              <a:gd name="connsiteX798" fmla="*/ 1377389 w 2392306"/>
              <a:gd name="connsiteY798" fmla="*/ 942424 h 2392306"/>
              <a:gd name="connsiteX799" fmla="*/ 1304895 w 2392306"/>
              <a:gd name="connsiteY799" fmla="*/ 942424 h 2392306"/>
              <a:gd name="connsiteX800" fmla="*/ 1377389 w 2392306"/>
              <a:gd name="connsiteY800" fmla="*/ 869930 h 2392306"/>
              <a:gd name="connsiteX801" fmla="*/ 1449883 w 2392306"/>
              <a:gd name="connsiteY801" fmla="*/ 869930 h 2392306"/>
              <a:gd name="connsiteX802" fmla="*/ 1449883 w 2392306"/>
              <a:gd name="connsiteY802" fmla="*/ 942424 h 2392306"/>
              <a:gd name="connsiteX803" fmla="*/ 1377389 w 2392306"/>
              <a:gd name="connsiteY803" fmla="*/ 942424 h 2392306"/>
              <a:gd name="connsiteX804" fmla="*/ 1594871 w 2392306"/>
              <a:gd name="connsiteY804" fmla="*/ 869930 h 2392306"/>
              <a:gd name="connsiteX805" fmla="*/ 1667365 w 2392306"/>
              <a:gd name="connsiteY805" fmla="*/ 869930 h 2392306"/>
              <a:gd name="connsiteX806" fmla="*/ 1667365 w 2392306"/>
              <a:gd name="connsiteY806" fmla="*/ 942424 h 2392306"/>
              <a:gd name="connsiteX807" fmla="*/ 1594871 w 2392306"/>
              <a:gd name="connsiteY807" fmla="*/ 942424 h 2392306"/>
              <a:gd name="connsiteX808" fmla="*/ 1957342 w 2392306"/>
              <a:gd name="connsiteY808" fmla="*/ 869930 h 2392306"/>
              <a:gd name="connsiteX809" fmla="*/ 2029836 w 2392306"/>
              <a:gd name="connsiteY809" fmla="*/ 869930 h 2392306"/>
              <a:gd name="connsiteX810" fmla="*/ 2029836 w 2392306"/>
              <a:gd name="connsiteY810" fmla="*/ 942424 h 2392306"/>
              <a:gd name="connsiteX811" fmla="*/ 1957342 w 2392306"/>
              <a:gd name="connsiteY811" fmla="*/ 942424 h 2392306"/>
              <a:gd name="connsiteX812" fmla="*/ 2029836 w 2392306"/>
              <a:gd name="connsiteY812" fmla="*/ 869930 h 2392306"/>
              <a:gd name="connsiteX813" fmla="*/ 2102330 w 2392306"/>
              <a:gd name="connsiteY813" fmla="*/ 869930 h 2392306"/>
              <a:gd name="connsiteX814" fmla="*/ 2102330 w 2392306"/>
              <a:gd name="connsiteY814" fmla="*/ 942424 h 2392306"/>
              <a:gd name="connsiteX815" fmla="*/ 2029836 w 2392306"/>
              <a:gd name="connsiteY815" fmla="*/ 942424 h 2392306"/>
              <a:gd name="connsiteX816" fmla="*/ 0 w 2392306"/>
              <a:gd name="connsiteY816" fmla="*/ 942424 h 2392306"/>
              <a:gd name="connsiteX817" fmla="*/ 72494 w 2392306"/>
              <a:gd name="connsiteY817" fmla="*/ 942424 h 2392306"/>
              <a:gd name="connsiteX818" fmla="*/ 72494 w 2392306"/>
              <a:gd name="connsiteY818" fmla="*/ 1014918 h 2392306"/>
              <a:gd name="connsiteX819" fmla="*/ 0 w 2392306"/>
              <a:gd name="connsiteY819" fmla="*/ 1014918 h 2392306"/>
              <a:gd name="connsiteX820" fmla="*/ 579953 w 2392306"/>
              <a:gd name="connsiteY820" fmla="*/ 942424 h 2392306"/>
              <a:gd name="connsiteX821" fmla="*/ 652447 w 2392306"/>
              <a:gd name="connsiteY821" fmla="*/ 942424 h 2392306"/>
              <a:gd name="connsiteX822" fmla="*/ 652447 w 2392306"/>
              <a:gd name="connsiteY822" fmla="*/ 1014918 h 2392306"/>
              <a:gd name="connsiteX823" fmla="*/ 579953 w 2392306"/>
              <a:gd name="connsiteY823" fmla="*/ 1014918 h 2392306"/>
              <a:gd name="connsiteX824" fmla="*/ 652447 w 2392306"/>
              <a:gd name="connsiteY824" fmla="*/ 942424 h 2392306"/>
              <a:gd name="connsiteX825" fmla="*/ 724941 w 2392306"/>
              <a:gd name="connsiteY825" fmla="*/ 942424 h 2392306"/>
              <a:gd name="connsiteX826" fmla="*/ 724941 w 2392306"/>
              <a:gd name="connsiteY826" fmla="*/ 1014918 h 2392306"/>
              <a:gd name="connsiteX827" fmla="*/ 652447 w 2392306"/>
              <a:gd name="connsiteY827" fmla="*/ 1014918 h 2392306"/>
              <a:gd name="connsiteX828" fmla="*/ 724941 w 2392306"/>
              <a:gd name="connsiteY828" fmla="*/ 942424 h 2392306"/>
              <a:gd name="connsiteX829" fmla="*/ 797436 w 2392306"/>
              <a:gd name="connsiteY829" fmla="*/ 942424 h 2392306"/>
              <a:gd name="connsiteX830" fmla="*/ 797436 w 2392306"/>
              <a:gd name="connsiteY830" fmla="*/ 1014918 h 2392306"/>
              <a:gd name="connsiteX831" fmla="*/ 724941 w 2392306"/>
              <a:gd name="connsiteY831" fmla="*/ 1014918 h 2392306"/>
              <a:gd name="connsiteX832" fmla="*/ 942424 w 2392306"/>
              <a:gd name="connsiteY832" fmla="*/ 942424 h 2392306"/>
              <a:gd name="connsiteX833" fmla="*/ 1014918 w 2392306"/>
              <a:gd name="connsiteY833" fmla="*/ 942424 h 2392306"/>
              <a:gd name="connsiteX834" fmla="*/ 1014918 w 2392306"/>
              <a:gd name="connsiteY834" fmla="*/ 1014918 h 2392306"/>
              <a:gd name="connsiteX835" fmla="*/ 942424 w 2392306"/>
              <a:gd name="connsiteY835" fmla="*/ 1014918 h 2392306"/>
              <a:gd name="connsiteX836" fmla="*/ 1014918 w 2392306"/>
              <a:gd name="connsiteY836" fmla="*/ 942424 h 2392306"/>
              <a:gd name="connsiteX837" fmla="*/ 1087412 w 2392306"/>
              <a:gd name="connsiteY837" fmla="*/ 942424 h 2392306"/>
              <a:gd name="connsiteX838" fmla="*/ 1087412 w 2392306"/>
              <a:gd name="connsiteY838" fmla="*/ 1014918 h 2392306"/>
              <a:gd name="connsiteX839" fmla="*/ 1014918 w 2392306"/>
              <a:gd name="connsiteY839" fmla="*/ 1014918 h 2392306"/>
              <a:gd name="connsiteX840" fmla="*/ 1087412 w 2392306"/>
              <a:gd name="connsiteY840" fmla="*/ 942424 h 2392306"/>
              <a:gd name="connsiteX841" fmla="*/ 1159906 w 2392306"/>
              <a:gd name="connsiteY841" fmla="*/ 942424 h 2392306"/>
              <a:gd name="connsiteX842" fmla="*/ 1159906 w 2392306"/>
              <a:gd name="connsiteY842" fmla="*/ 1014918 h 2392306"/>
              <a:gd name="connsiteX843" fmla="*/ 1087412 w 2392306"/>
              <a:gd name="connsiteY843" fmla="*/ 1014918 h 2392306"/>
              <a:gd name="connsiteX844" fmla="*/ 1159906 w 2392306"/>
              <a:gd name="connsiteY844" fmla="*/ 942424 h 2392306"/>
              <a:gd name="connsiteX845" fmla="*/ 1232401 w 2392306"/>
              <a:gd name="connsiteY845" fmla="*/ 942424 h 2392306"/>
              <a:gd name="connsiteX846" fmla="*/ 1232401 w 2392306"/>
              <a:gd name="connsiteY846" fmla="*/ 1014918 h 2392306"/>
              <a:gd name="connsiteX847" fmla="*/ 1159906 w 2392306"/>
              <a:gd name="connsiteY847" fmla="*/ 1014918 h 2392306"/>
              <a:gd name="connsiteX848" fmla="*/ 1377389 w 2392306"/>
              <a:gd name="connsiteY848" fmla="*/ 942424 h 2392306"/>
              <a:gd name="connsiteX849" fmla="*/ 1449883 w 2392306"/>
              <a:gd name="connsiteY849" fmla="*/ 942424 h 2392306"/>
              <a:gd name="connsiteX850" fmla="*/ 1449883 w 2392306"/>
              <a:gd name="connsiteY850" fmla="*/ 1014918 h 2392306"/>
              <a:gd name="connsiteX851" fmla="*/ 1377389 w 2392306"/>
              <a:gd name="connsiteY851" fmla="*/ 1014918 h 2392306"/>
              <a:gd name="connsiteX852" fmla="*/ 1449883 w 2392306"/>
              <a:gd name="connsiteY852" fmla="*/ 942424 h 2392306"/>
              <a:gd name="connsiteX853" fmla="*/ 1522377 w 2392306"/>
              <a:gd name="connsiteY853" fmla="*/ 942424 h 2392306"/>
              <a:gd name="connsiteX854" fmla="*/ 1522377 w 2392306"/>
              <a:gd name="connsiteY854" fmla="*/ 1014918 h 2392306"/>
              <a:gd name="connsiteX855" fmla="*/ 1449883 w 2392306"/>
              <a:gd name="connsiteY855" fmla="*/ 1014918 h 2392306"/>
              <a:gd name="connsiteX856" fmla="*/ 1522377 w 2392306"/>
              <a:gd name="connsiteY856" fmla="*/ 942424 h 2392306"/>
              <a:gd name="connsiteX857" fmla="*/ 1594871 w 2392306"/>
              <a:gd name="connsiteY857" fmla="*/ 942424 h 2392306"/>
              <a:gd name="connsiteX858" fmla="*/ 1594871 w 2392306"/>
              <a:gd name="connsiteY858" fmla="*/ 1014918 h 2392306"/>
              <a:gd name="connsiteX859" fmla="*/ 1522377 w 2392306"/>
              <a:gd name="connsiteY859" fmla="*/ 1014918 h 2392306"/>
              <a:gd name="connsiteX860" fmla="*/ 1667365 w 2392306"/>
              <a:gd name="connsiteY860" fmla="*/ 942424 h 2392306"/>
              <a:gd name="connsiteX861" fmla="*/ 1739860 w 2392306"/>
              <a:gd name="connsiteY861" fmla="*/ 942424 h 2392306"/>
              <a:gd name="connsiteX862" fmla="*/ 1739860 w 2392306"/>
              <a:gd name="connsiteY862" fmla="*/ 1014918 h 2392306"/>
              <a:gd name="connsiteX863" fmla="*/ 1667365 w 2392306"/>
              <a:gd name="connsiteY863" fmla="*/ 1014918 h 2392306"/>
              <a:gd name="connsiteX864" fmla="*/ 1884848 w 2392306"/>
              <a:gd name="connsiteY864" fmla="*/ 942424 h 2392306"/>
              <a:gd name="connsiteX865" fmla="*/ 1957342 w 2392306"/>
              <a:gd name="connsiteY865" fmla="*/ 942424 h 2392306"/>
              <a:gd name="connsiteX866" fmla="*/ 1957342 w 2392306"/>
              <a:gd name="connsiteY866" fmla="*/ 1014918 h 2392306"/>
              <a:gd name="connsiteX867" fmla="*/ 1884848 w 2392306"/>
              <a:gd name="connsiteY867" fmla="*/ 1014918 h 2392306"/>
              <a:gd name="connsiteX868" fmla="*/ 2174825 w 2392306"/>
              <a:gd name="connsiteY868" fmla="*/ 942424 h 2392306"/>
              <a:gd name="connsiteX869" fmla="*/ 2247319 w 2392306"/>
              <a:gd name="connsiteY869" fmla="*/ 942424 h 2392306"/>
              <a:gd name="connsiteX870" fmla="*/ 2247319 w 2392306"/>
              <a:gd name="connsiteY870" fmla="*/ 1014918 h 2392306"/>
              <a:gd name="connsiteX871" fmla="*/ 2174825 w 2392306"/>
              <a:gd name="connsiteY871" fmla="*/ 1014918 h 2392306"/>
              <a:gd name="connsiteX872" fmla="*/ 2319813 w 2392306"/>
              <a:gd name="connsiteY872" fmla="*/ 942424 h 2392306"/>
              <a:gd name="connsiteX873" fmla="*/ 2392307 w 2392306"/>
              <a:gd name="connsiteY873" fmla="*/ 942424 h 2392306"/>
              <a:gd name="connsiteX874" fmla="*/ 2392307 w 2392306"/>
              <a:gd name="connsiteY874" fmla="*/ 1014918 h 2392306"/>
              <a:gd name="connsiteX875" fmla="*/ 2319813 w 2392306"/>
              <a:gd name="connsiteY875" fmla="*/ 1014918 h 2392306"/>
              <a:gd name="connsiteX876" fmla="*/ 0 w 2392306"/>
              <a:gd name="connsiteY876" fmla="*/ 1014918 h 2392306"/>
              <a:gd name="connsiteX877" fmla="*/ 72494 w 2392306"/>
              <a:gd name="connsiteY877" fmla="*/ 1014918 h 2392306"/>
              <a:gd name="connsiteX878" fmla="*/ 72494 w 2392306"/>
              <a:gd name="connsiteY878" fmla="*/ 1087412 h 2392306"/>
              <a:gd name="connsiteX879" fmla="*/ 0 w 2392306"/>
              <a:gd name="connsiteY879" fmla="*/ 1087412 h 2392306"/>
              <a:gd name="connsiteX880" fmla="*/ 289977 w 2392306"/>
              <a:gd name="connsiteY880" fmla="*/ 1014918 h 2392306"/>
              <a:gd name="connsiteX881" fmla="*/ 362471 w 2392306"/>
              <a:gd name="connsiteY881" fmla="*/ 1014918 h 2392306"/>
              <a:gd name="connsiteX882" fmla="*/ 362471 w 2392306"/>
              <a:gd name="connsiteY882" fmla="*/ 1087412 h 2392306"/>
              <a:gd name="connsiteX883" fmla="*/ 289977 w 2392306"/>
              <a:gd name="connsiteY883" fmla="*/ 1087412 h 2392306"/>
              <a:gd name="connsiteX884" fmla="*/ 434965 w 2392306"/>
              <a:gd name="connsiteY884" fmla="*/ 1014918 h 2392306"/>
              <a:gd name="connsiteX885" fmla="*/ 507459 w 2392306"/>
              <a:gd name="connsiteY885" fmla="*/ 1014918 h 2392306"/>
              <a:gd name="connsiteX886" fmla="*/ 507459 w 2392306"/>
              <a:gd name="connsiteY886" fmla="*/ 1087412 h 2392306"/>
              <a:gd name="connsiteX887" fmla="*/ 434965 w 2392306"/>
              <a:gd name="connsiteY887" fmla="*/ 1087412 h 2392306"/>
              <a:gd name="connsiteX888" fmla="*/ 579953 w 2392306"/>
              <a:gd name="connsiteY888" fmla="*/ 1014918 h 2392306"/>
              <a:gd name="connsiteX889" fmla="*/ 652447 w 2392306"/>
              <a:gd name="connsiteY889" fmla="*/ 1014918 h 2392306"/>
              <a:gd name="connsiteX890" fmla="*/ 652447 w 2392306"/>
              <a:gd name="connsiteY890" fmla="*/ 1087412 h 2392306"/>
              <a:gd name="connsiteX891" fmla="*/ 579953 w 2392306"/>
              <a:gd name="connsiteY891" fmla="*/ 1087412 h 2392306"/>
              <a:gd name="connsiteX892" fmla="*/ 797436 w 2392306"/>
              <a:gd name="connsiteY892" fmla="*/ 1014918 h 2392306"/>
              <a:gd name="connsiteX893" fmla="*/ 869930 w 2392306"/>
              <a:gd name="connsiteY893" fmla="*/ 1014918 h 2392306"/>
              <a:gd name="connsiteX894" fmla="*/ 869930 w 2392306"/>
              <a:gd name="connsiteY894" fmla="*/ 1087412 h 2392306"/>
              <a:gd name="connsiteX895" fmla="*/ 797436 w 2392306"/>
              <a:gd name="connsiteY895" fmla="*/ 1087412 h 2392306"/>
              <a:gd name="connsiteX896" fmla="*/ 942424 w 2392306"/>
              <a:gd name="connsiteY896" fmla="*/ 1014918 h 2392306"/>
              <a:gd name="connsiteX897" fmla="*/ 1014918 w 2392306"/>
              <a:gd name="connsiteY897" fmla="*/ 1014918 h 2392306"/>
              <a:gd name="connsiteX898" fmla="*/ 1014918 w 2392306"/>
              <a:gd name="connsiteY898" fmla="*/ 1087412 h 2392306"/>
              <a:gd name="connsiteX899" fmla="*/ 942424 w 2392306"/>
              <a:gd name="connsiteY899" fmla="*/ 1087412 h 2392306"/>
              <a:gd name="connsiteX900" fmla="*/ 1014918 w 2392306"/>
              <a:gd name="connsiteY900" fmla="*/ 1014918 h 2392306"/>
              <a:gd name="connsiteX901" fmla="*/ 1087412 w 2392306"/>
              <a:gd name="connsiteY901" fmla="*/ 1014918 h 2392306"/>
              <a:gd name="connsiteX902" fmla="*/ 1087412 w 2392306"/>
              <a:gd name="connsiteY902" fmla="*/ 1087412 h 2392306"/>
              <a:gd name="connsiteX903" fmla="*/ 1014918 w 2392306"/>
              <a:gd name="connsiteY903" fmla="*/ 1087412 h 2392306"/>
              <a:gd name="connsiteX904" fmla="*/ 1232401 w 2392306"/>
              <a:gd name="connsiteY904" fmla="*/ 1014918 h 2392306"/>
              <a:gd name="connsiteX905" fmla="*/ 1304895 w 2392306"/>
              <a:gd name="connsiteY905" fmla="*/ 1014918 h 2392306"/>
              <a:gd name="connsiteX906" fmla="*/ 1304895 w 2392306"/>
              <a:gd name="connsiteY906" fmla="*/ 1087412 h 2392306"/>
              <a:gd name="connsiteX907" fmla="*/ 1232401 w 2392306"/>
              <a:gd name="connsiteY907" fmla="*/ 1087412 h 2392306"/>
              <a:gd name="connsiteX908" fmla="*/ 1449883 w 2392306"/>
              <a:gd name="connsiteY908" fmla="*/ 1014918 h 2392306"/>
              <a:gd name="connsiteX909" fmla="*/ 1522377 w 2392306"/>
              <a:gd name="connsiteY909" fmla="*/ 1014918 h 2392306"/>
              <a:gd name="connsiteX910" fmla="*/ 1522377 w 2392306"/>
              <a:gd name="connsiteY910" fmla="*/ 1087412 h 2392306"/>
              <a:gd name="connsiteX911" fmla="*/ 1449883 w 2392306"/>
              <a:gd name="connsiteY911" fmla="*/ 1087412 h 2392306"/>
              <a:gd name="connsiteX912" fmla="*/ 1739860 w 2392306"/>
              <a:gd name="connsiteY912" fmla="*/ 1014918 h 2392306"/>
              <a:gd name="connsiteX913" fmla="*/ 1812354 w 2392306"/>
              <a:gd name="connsiteY913" fmla="*/ 1014918 h 2392306"/>
              <a:gd name="connsiteX914" fmla="*/ 1812354 w 2392306"/>
              <a:gd name="connsiteY914" fmla="*/ 1087412 h 2392306"/>
              <a:gd name="connsiteX915" fmla="*/ 1739860 w 2392306"/>
              <a:gd name="connsiteY915" fmla="*/ 1087412 h 2392306"/>
              <a:gd name="connsiteX916" fmla="*/ 1812354 w 2392306"/>
              <a:gd name="connsiteY916" fmla="*/ 1014918 h 2392306"/>
              <a:gd name="connsiteX917" fmla="*/ 1884848 w 2392306"/>
              <a:gd name="connsiteY917" fmla="*/ 1014918 h 2392306"/>
              <a:gd name="connsiteX918" fmla="*/ 1884848 w 2392306"/>
              <a:gd name="connsiteY918" fmla="*/ 1087412 h 2392306"/>
              <a:gd name="connsiteX919" fmla="*/ 1812354 w 2392306"/>
              <a:gd name="connsiteY919" fmla="*/ 1087412 h 2392306"/>
              <a:gd name="connsiteX920" fmla="*/ 1957342 w 2392306"/>
              <a:gd name="connsiteY920" fmla="*/ 1014918 h 2392306"/>
              <a:gd name="connsiteX921" fmla="*/ 2029836 w 2392306"/>
              <a:gd name="connsiteY921" fmla="*/ 1014918 h 2392306"/>
              <a:gd name="connsiteX922" fmla="*/ 2029836 w 2392306"/>
              <a:gd name="connsiteY922" fmla="*/ 1087412 h 2392306"/>
              <a:gd name="connsiteX923" fmla="*/ 1957342 w 2392306"/>
              <a:gd name="connsiteY923" fmla="*/ 1087412 h 2392306"/>
              <a:gd name="connsiteX924" fmla="*/ 2029836 w 2392306"/>
              <a:gd name="connsiteY924" fmla="*/ 1014918 h 2392306"/>
              <a:gd name="connsiteX925" fmla="*/ 2102330 w 2392306"/>
              <a:gd name="connsiteY925" fmla="*/ 1014918 h 2392306"/>
              <a:gd name="connsiteX926" fmla="*/ 2102330 w 2392306"/>
              <a:gd name="connsiteY926" fmla="*/ 1087412 h 2392306"/>
              <a:gd name="connsiteX927" fmla="*/ 2029836 w 2392306"/>
              <a:gd name="connsiteY927" fmla="*/ 1087412 h 2392306"/>
              <a:gd name="connsiteX928" fmla="*/ 2174825 w 2392306"/>
              <a:gd name="connsiteY928" fmla="*/ 1014918 h 2392306"/>
              <a:gd name="connsiteX929" fmla="*/ 2247319 w 2392306"/>
              <a:gd name="connsiteY929" fmla="*/ 1014918 h 2392306"/>
              <a:gd name="connsiteX930" fmla="*/ 2247319 w 2392306"/>
              <a:gd name="connsiteY930" fmla="*/ 1087412 h 2392306"/>
              <a:gd name="connsiteX931" fmla="*/ 2174825 w 2392306"/>
              <a:gd name="connsiteY931" fmla="*/ 1087412 h 2392306"/>
              <a:gd name="connsiteX932" fmla="*/ 2247319 w 2392306"/>
              <a:gd name="connsiteY932" fmla="*/ 1014918 h 2392306"/>
              <a:gd name="connsiteX933" fmla="*/ 2319813 w 2392306"/>
              <a:gd name="connsiteY933" fmla="*/ 1014918 h 2392306"/>
              <a:gd name="connsiteX934" fmla="*/ 2319813 w 2392306"/>
              <a:gd name="connsiteY934" fmla="*/ 1087412 h 2392306"/>
              <a:gd name="connsiteX935" fmla="*/ 2247319 w 2392306"/>
              <a:gd name="connsiteY935" fmla="*/ 1087412 h 2392306"/>
              <a:gd name="connsiteX936" fmla="*/ 0 w 2392306"/>
              <a:gd name="connsiteY936" fmla="*/ 1087412 h 2392306"/>
              <a:gd name="connsiteX937" fmla="*/ 72494 w 2392306"/>
              <a:gd name="connsiteY937" fmla="*/ 1087412 h 2392306"/>
              <a:gd name="connsiteX938" fmla="*/ 72494 w 2392306"/>
              <a:gd name="connsiteY938" fmla="*/ 1159906 h 2392306"/>
              <a:gd name="connsiteX939" fmla="*/ 0 w 2392306"/>
              <a:gd name="connsiteY939" fmla="*/ 1159906 h 2392306"/>
              <a:gd name="connsiteX940" fmla="*/ 72494 w 2392306"/>
              <a:gd name="connsiteY940" fmla="*/ 1087412 h 2392306"/>
              <a:gd name="connsiteX941" fmla="*/ 144988 w 2392306"/>
              <a:gd name="connsiteY941" fmla="*/ 1087412 h 2392306"/>
              <a:gd name="connsiteX942" fmla="*/ 144988 w 2392306"/>
              <a:gd name="connsiteY942" fmla="*/ 1159906 h 2392306"/>
              <a:gd name="connsiteX943" fmla="*/ 72494 w 2392306"/>
              <a:gd name="connsiteY943" fmla="*/ 1159906 h 2392306"/>
              <a:gd name="connsiteX944" fmla="*/ 289977 w 2392306"/>
              <a:gd name="connsiteY944" fmla="*/ 1087412 h 2392306"/>
              <a:gd name="connsiteX945" fmla="*/ 362471 w 2392306"/>
              <a:gd name="connsiteY945" fmla="*/ 1087412 h 2392306"/>
              <a:gd name="connsiteX946" fmla="*/ 362471 w 2392306"/>
              <a:gd name="connsiteY946" fmla="*/ 1159906 h 2392306"/>
              <a:gd name="connsiteX947" fmla="*/ 289977 w 2392306"/>
              <a:gd name="connsiteY947" fmla="*/ 1159906 h 2392306"/>
              <a:gd name="connsiteX948" fmla="*/ 579953 w 2392306"/>
              <a:gd name="connsiteY948" fmla="*/ 1087412 h 2392306"/>
              <a:gd name="connsiteX949" fmla="*/ 652447 w 2392306"/>
              <a:gd name="connsiteY949" fmla="*/ 1087412 h 2392306"/>
              <a:gd name="connsiteX950" fmla="*/ 652447 w 2392306"/>
              <a:gd name="connsiteY950" fmla="*/ 1159906 h 2392306"/>
              <a:gd name="connsiteX951" fmla="*/ 579953 w 2392306"/>
              <a:gd name="connsiteY951" fmla="*/ 1159906 h 2392306"/>
              <a:gd name="connsiteX952" fmla="*/ 797436 w 2392306"/>
              <a:gd name="connsiteY952" fmla="*/ 1087412 h 2392306"/>
              <a:gd name="connsiteX953" fmla="*/ 869930 w 2392306"/>
              <a:gd name="connsiteY953" fmla="*/ 1087412 h 2392306"/>
              <a:gd name="connsiteX954" fmla="*/ 869930 w 2392306"/>
              <a:gd name="connsiteY954" fmla="*/ 1159906 h 2392306"/>
              <a:gd name="connsiteX955" fmla="*/ 797436 w 2392306"/>
              <a:gd name="connsiteY955" fmla="*/ 1159906 h 2392306"/>
              <a:gd name="connsiteX956" fmla="*/ 1014918 w 2392306"/>
              <a:gd name="connsiteY956" fmla="*/ 1087412 h 2392306"/>
              <a:gd name="connsiteX957" fmla="*/ 1087412 w 2392306"/>
              <a:gd name="connsiteY957" fmla="*/ 1087412 h 2392306"/>
              <a:gd name="connsiteX958" fmla="*/ 1087412 w 2392306"/>
              <a:gd name="connsiteY958" fmla="*/ 1159906 h 2392306"/>
              <a:gd name="connsiteX959" fmla="*/ 1014918 w 2392306"/>
              <a:gd name="connsiteY959" fmla="*/ 1159906 h 2392306"/>
              <a:gd name="connsiteX960" fmla="*/ 1087412 w 2392306"/>
              <a:gd name="connsiteY960" fmla="*/ 1087412 h 2392306"/>
              <a:gd name="connsiteX961" fmla="*/ 1159906 w 2392306"/>
              <a:gd name="connsiteY961" fmla="*/ 1087412 h 2392306"/>
              <a:gd name="connsiteX962" fmla="*/ 1159906 w 2392306"/>
              <a:gd name="connsiteY962" fmla="*/ 1159906 h 2392306"/>
              <a:gd name="connsiteX963" fmla="*/ 1087412 w 2392306"/>
              <a:gd name="connsiteY963" fmla="*/ 1159906 h 2392306"/>
              <a:gd name="connsiteX964" fmla="*/ 1232401 w 2392306"/>
              <a:gd name="connsiteY964" fmla="*/ 1087412 h 2392306"/>
              <a:gd name="connsiteX965" fmla="*/ 1304895 w 2392306"/>
              <a:gd name="connsiteY965" fmla="*/ 1087412 h 2392306"/>
              <a:gd name="connsiteX966" fmla="*/ 1304895 w 2392306"/>
              <a:gd name="connsiteY966" fmla="*/ 1159906 h 2392306"/>
              <a:gd name="connsiteX967" fmla="*/ 1232401 w 2392306"/>
              <a:gd name="connsiteY967" fmla="*/ 1159906 h 2392306"/>
              <a:gd name="connsiteX968" fmla="*/ 1449883 w 2392306"/>
              <a:gd name="connsiteY968" fmla="*/ 1087412 h 2392306"/>
              <a:gd name="connsiteX969" fmla="*/ 1522377 w 2392306"/>
              <a:gd name="connsiteY969" fmla="*/ 1087412 h 2392306"/>
              <a:gd name="connsiteX970" fmla="*/ 1522377 w 2392306"/>
              <a:gd name="connsiteY970" fmla="*/ 1159906 h 2392306"/>
              <a:gd name="connsiteX971" fmla="*/ 1449883 w 2392306"/>
              <a:gd name="connsiteY971" fmla="*/ 1159906 h 2392306"/>
              <a:gd name="connsiteX972" fmla="*/ 1522377 w 2392306"/>
              <a:gd name="connsiteY972" fmla="*/ 1087412 h 2392306"/>
              <a:gd name="connsiteX973" fmla="*/ 1594871 w 2392306"/>
              <a:gd name="connsiteY973" fmla="*/ 1087412 h 2392306"/>
              <a:gd name="connsiteX974" fmla="*/ 1594871 w 2392306"/>
              <a:gd name="connsiteY974" fmla="*/ 1159906 h 2392306"/>
              <a:gd name="connsiteX975" fmla="*/ 1522377 w 2392306"/>
              <a:gd name="connsiteY975" fmla="*/ 1159906 h 2392306"/>
              <a:gd name="connsiteX976" fmla="*/ 1594871 w 2392306"/>
              <a:gd name="connsiteY976" fmla="*/ 1087412 h 2392306"/>
              <a:gd name="connsiteX977" fmla="*/ 1667365 w 2392306"/>
              <a:gd name="connsiteY977" fmla="*/ 1087412 h 2392306"/>
              <a:gd name="connsiteX978" fmla="*/ 1667365 w 2392306"/>
              <a:gd name="connsiteY978" fmla="*/ 1159906 h 2392306"/>
              <a:gd name="connsiteX979" fmla="*/ 1594871 w 2392306"/>
              <a:gd name="connsiteY979" fmla="*/ 1159906 h 2392306"/>
              <a:gd name="connsiteX980" fmla="*/ 1667365 w 2392306"/>
              <a:gd name="connsiteY980" fmla="*/ 1087412 h 2392306"/>
              <a:gd name="connsiteX981" fmla="*/ 1739860 w 2392306"/>
              <a:gd name="connsiteY981" fmla="*/ 1087412 h 2392306"/>
              <a:gd name="connsiteX982" fmla="*/ 1739860 w 2392306"/>
              <a:gd name="connsiteY982" fmla="*/ 1159906 h 2392306"/>
              <a:gd name="connsiteX983" fmla="*/ 1667365 w 2392306"/>
              <a:gd name="connsiteY983" fmla="*/ 1159906 h 2392306"/>
              <a:gd name="connsiteX984" fmla="*/ 1812354 w 2392306"/>
              <a:gd name="connsiteY984" fmla="*/ 1087412 h 2392306"/>
              <a:gd name="connsiteX985" fmla="*/ 1884848 w 2392306"/>
              <a:gd name="connsiteY985" fmla="*/ 1087412 h 2392306"/>
              <a:gd name="connsiteX986" fmla="*/ 1884848 w 2392306"/>
              <a:gd name="connsiteY986" fmla="*/ 1159906 h 2392306"/>
              <a:gd name="connsiteX987" fmla="*/ 1812354 w 2392306"/>
              <a:gd name="connsiteY987" fmla="*/ 1159906 h 2392306"/>
              <a:gd name="connsiteX988" fmla="*/ 2029836 w 2392306"/>
              <a:gd name="connsiteY988" fmla="*/ 1087412 h 2392306"/>
              <a:gd name="connsiteX989" fmla="*/ 2102330 w 2392306"/>
              <a:gd name="connsiteY989" fmla="*/ 1087412 h 2392306"/>
              <a:gd name="connsiteX990" fmla="*/ 2102330 w 2392306"/>
              <a:gd name="connsiteY990" fmla="*/ 1159906 h 2392306"/>
              <a:gd name="connsiteX991" fmla="*/ 2029836 w 2392306"/>
              <a:gd name="connsiteY991" fmla="*/ 1159906 h 2392306"/>
              <a:gd name="connsiteX992" fmla="*/ 2102330 w 2392306"/>
              <a:gd name="connsiteY992" fmla="*/ 1087412 h 2392306"/>
              <a:gd name="connsiteX993" fmla="*/ 2174825 w 2392306"/>
              <a:gd name="connsiteY993" fmla="*/ 1087412 h 2392306"/>
              <a:gd name="connsiteX994" fmla="*/ 2174825 w 2392306"/>
              <a:gd name="connsiteY994" fmla="*/ 1159906 h 2392306"/>
              <a:gd name="connsiteX995" fmla="*/ 2102330 w 2392306"/>
              <a:gd name="connsiteY995" fmla="*/ 1159906 h 2392306"/>
              <a:gd name="connsiteX996" fmla="*/ 2174825 w 2392306"/>
              <a:gd name="connsiteY996" fmla="*/ 1087412 h 2392306"/>
              <a:gd name="connsiteX997" fmla="*/ 2247319 w 2392306"/>
              <a:gd name="connsiteY997" fmla="*/ 1087412 h 2392306"/>
              <a:gd name="connsiteX998" fmla="*/ 2247319 w 2392306"/>
              <a:gd name="connsiteY998" fmla="*/ 1159906 h 2392306"/>
              <a:gd name="connsiteX999" fmla="*/ 2174825 w 2392306"/>
              <a:gd name="connsiteY999" fmla="*/ 1159906 h 2392306"/>
              <a:gd name="connsiteX1000" fmla="*/ 2247319 w 2392306"/>
              <a:gd name="connsiteY1000" fmla="*/ 1087412 h 2392306"/>
              <a:gd name="connsiteX1001" fmla="*/ 2319813 w 2392306"/>
              <a:gd name="connsiteY1001" fmla="*/ 1087412 h 2392306"/>
              <a:gd name="connsiteX1002" fmla="*/ 2319813 w 2392306"/>
              <a:gd name="connsiteY1002" fmla="*/ 1159906 h 2392306"/>
              <a:gd name="connsiteX1003" fmla="*/ 2247319 w 2392306"/>
              <a:gd name="connsiteY1003" fmla="*/ 1159906 h 2392306"/>
              <a:gd name="connsiteX1004" fmla="*/ 72494 w 2392306"/>
              <a:gd name="connsiteY1004" fmla="*/ 1159906 h 2392306"/>
              <a:gd name="connsiteX1005" fmla="*/ 144988 w 2392306"/>
              <a:gd name="connsiteY1005" fmla="*/ 1159906 h 2392306"/>
              <a:gd name="connsiteX1006" fmla="*/ 144988 w 2392306"/>
              <a:gd name="connsiteY1006" fmla="*/ 1232401 h 2392306"/>
              <a:gd name="connsiteX1007" fmla="*/ 72494 w 2392306"/>
              <a:gd name="connsiteY1007" fmla="*/ 1232401 h 2392306"/>
              <a:gd name="connsiteX1008" fmla="*/ 144988 w 2392306"/>
              <a:gd name="connsiteY1008" fmla="*/ 1159906 h 2392306"/>
              <a:gd name="connsiteX1009" fmla="*/ 217482 w 2392306"/>
              <a:gd name="connsiteY1009" fmla="*/ 1159906 h 2392306"/>
              <a:gd name="connsiteX1010" fmla="*/ 217482 w 2392306"/>
              <a:gd name="connsiteY1010" fmla="*/ 1232401 h 2392306"/>
              <a:gd name="connsiteX1011" fmla="*/ 144988 w 2392306"/>
              <a:gd name="connsiteY1011" fmla="*/ 1232401 h 2392306"/>
              <a:gd name="connsiteX1012" fmla="*/ 289977 w 2392306"/>
              <a:gd name="connsiteY1012" fmla="*/ 1159906 h 2392306"/>
              <a:gd name="connsiteX1013" fmla="*/ 362471 w 2392306"/>
              <a:gd name="connsiteY1013" fmla="*/ 1159906 h 2392306"/>
              <a:gd name="connsiteX1014" fmla="*/ 362471 w 2392306"/>
              <a:gd name="connsiteY1014" fmla="*/ 1232401 h 2392306"/>
              <a:gd name="connsiteX1015" fmla="*/ 289977 w 2392306"/>
              <a:gd name="connsiteY1015" fmla="*/ 1232401 h 2392306"/>
              <a:gd name="connsiteX1016" fmla="*/ 434965 w 2392306"/>
              <a:gd name="connsiteY1016" fmla="*/ 1159906 h 2392306"/>
              <a:gd name="connsiteX1017" fmla="*/ 507459 w 2392306"/>
              <a:gd name="connsiteY1017" fmla="*/ 1159906 h 2392306"/>
              <a:gd name="connsiteX1018" fmla="*/ 507459 w 2392306"/>
              <a:gd name="connsiteY1018" fmla="*/ 1232401 h 2392306"/>
              <a:gd name="connsiteX1019" fmla="*/ 434965 w 2392306"/>
              <a:gd name="connsiteY1019" fmla="*/ 1232401 h 2392306"/>
              <a:gd name="connsiteX1020" fmla="*/ 579953 w 2392306"/>
              <a:gd name="connsiteY1020" fmla="*/ 1159906 h 2392306"/>
              <a:gd name="connsiteX1021" fmla="*/ 652447 w 2392306"/>
              <a:gd name="connsiteY1021" fmla="*/ 1159906 h 2392306"/>
              <a:gd name="connsiteX1022" fmla="*/ 652447 w 2392306"/>
              <a:gd name="connsiteY1022" fmla="*/ 1232401 h 2392306"/>
              <a:gd name="connsiteX1023" fmla="*/ 579953 w 2392306"/>
              <a:gd name="connsiteY1023" fmla="*/ 1232401 h 2392306"/>
              <a:gd name="connsiteX1024" fmla="*/ 797436 w 2392306"/>
              <a:gd name="connsiteY1024" fmla="*/ 1159906 h 2392306"/>
              <a:gd name="connsiteX1025" fmla="*/ 869930 w 2392306"/>
              <a:gd name="connsiteY1025" fmla="*/ 1159906 h 2392306"/>
              <a:gd name="connsiteX1026" fmla="*/ 869930 w 2392306"/>
              <a:gd name="connsiteY1026" fmla="*/ 1232401 h 2392306"/>
              <a:gd name="connsiteX1027" fmla="*/ 797436 w 2392306"/>
              <a:gd name="connsiteY1027" fmla="*/ 1232401 h 2392306"/>
              <a:gd name="connsiteX1028" fmla="*/ 869930 w 2392306"/>
              <a:gd name="connsiteY1028" fmla="*/ 1159906 h 2392306"/>
              <a:gd name="connsiteX1029" fmla="*/ 942424 w 2392306"/>
              <a:gd name="connsiteY1029" fmla="*/ 1159906 h 2392306"/>
              <a:gd name="connsiteX1030" fmla="*/ 942424 w 2392306"/>
              <a:gd name="connsiteY1030" fmla="*/ 1232401 h 2392306"/>
              <a:gd name="connsiteX1031" fmla="*/ 869930 w 2392306"/>
              <a:gd name="connsiteY1031" fmla="*/ 1232401 h 2392306"/>
              <a:gd name="connsiteX1032" fmla="*/ 1014918 w 2392306"/>
              <a:gd name="connsiteY1032" fmla="*/ 1159906 h 2392306"/>
              <a:gd name="connsiteX1033" fmla="*/ 1087412 w 2392306"/>
              <a:gd name="connsiteY1033" fmla="*/ 1159906 h 2392306"/>
              <a:gd name="connsiteX1034" fmla="*/ 1087412 w 2392306"/>
              <a:gd name="connsiteY1034" fmla="*/ 1232401 h 2392306"/>
              <a:gd name="connsiteX1035" fmla="*/ 1014918 w 2392306"/>
              <a:gd name="connsiteY1035" fmla="*/ 1232401 h 2392306"/>
              <a:gd name="connsiteX1036" fmla="*/ 1087412 w 2392306"/>
              <a:gd name="connsiteY1036" fmla="*/ 1159906 h 2392306"/>
              <a:gd name="connsiteX1037" fmla="*/ 1159906 w 2392306"/>
              <a:gd name="connsiteY1037" fmla="*/ 1159906 h 2392306"/>
              <a:gd name="connsiteX1038" fmla="*/ 1159906 w 2392306"/>
              <a:gd name="connsiteY1038" fmla="*/ 1232401 h 2392306"/>
              <a:gd name="connsiteX1039" fmla="*/ 1087412 w 2392306"/>
              <a:gd name="connsiteY1039" fmla="*/ 1232401 h 2392306"/>
              <a:gd name="connsiteX1040" fmla="*/ 1159906 w 2392306"/>
              <a:gd name="connsiteY1040" fmla="*/ 1159906 h 2392306"/>
              <a:gd name="connsiteX1041" fmla="*/ 1232401 w 2392306"/>
              <a:gd name="connsiteY1041" fmla="*/ 1159906 h 2392306"/>
              <a:gd name="connsiteX1042" fmla="*/ 1232401 w 2392306"/>
              <a:gd name="connsiteY1042" fmla="*/ 1232401 h 2392306"/>
              <a:gd name="connsiteX1043" fmla="*/ 1159906 w 2392306"/>
              <a:gd name="connsiteY1043" fmla="*/ 1232401 h 2392306"/>
              <a:gd name="connsiteX1044" fmla="*/ 1304895 w 2392306"/>
              <a:gd name="connsiteY1044" fmla="*/ 1159906 h 2392306"/>
              <a:gd name="connsiteX1045" fmla="*/ 1377389 w 2392306"/>
              <a:gd name="connsiteY1045" fmla="*/ 1159906 h 2392306"/>
              <a:gd name="connsiteX1046" fmla="*/ 1377389 w 2392306"/>
              <a:gd name="connsiteY1046" fmla="*/ 1232401 h 2392306"/>
              <a:gd name="connsiteX1047" fmla="*/ 1304895 w 2392306"/>
              <a:gd name="connsiteY1047" fmla="*/ 1232401 h 2392306"/>
              <a:gd name="connsiteX1048" fmla="*/ 1594871 w 2392306"/>
              <a:gd name="connsiteY1048" fmla="*/ 1159906 h 2392306"/>
              <a:gd name="connsiteX1049" fmla="*/ 1667365 w 2392306"/>
              <a:gd name="connsiteY1049" fmla="*/ 1159906 h 2392306"/>
              <a:gd name="connsiteX1050" fmla="*/ 1667365 w 2392306"/>
              <a:gd name="connsiteY1050" fmla="*/ 1232401 h 2392306"/>
              <a:gd name="connsiteX1051" fmla="*/ 1594871 w 2392306"/>
              <a:gd name="connsiteY1051" fmla="*/ 1232401 h 2392306"/>
              <a:gd name="connsiteX1052" fmla="*/ 1667365 w 2392306"/>
              <a:gd name="connsiteY1052" fmla="*/ 1159906 h 2392306"/>
              <a:gd name="connsiteX1053" fmla="*/ 1739860 w 2392306"/>
              <a:gd name="connsiteY1053" fmla="*/ 1159906 h 2392306"/>
              <a:gd name="connsiteX1054" fmla="*/ 1739860 w 2392306"/>
              <a:gd name="connsiteY1054" fmla="*/ 1232401 h 2392306"/>
              <a:gd name="connsiteX1055" fmla="*/ 1667365 w 2392306"/>
              <a:gd name="connsiteY1055" fmla="*/ 1232401 h 2392306"/>
              <a:gd name="connsiteX1056" fmla="*/ 1739860 w 2392306"/>
              <a:gd name="connsiteY1056" fmla="*/ 1159906 h 2392306"/>
              <a:gd name="connsiteX1057" fmla="*/ 1812354 w 2392306"/>
              <a:gd name="connsiteY1057" fmla="*/ 1159906 h 2392306"/>
              <a:gd name="connsiteX1058" fmla="*/ 1812354 w 2392306"/>
              <a:gd name="connsiteY1058" fmla="*/ 1232401 h 2392306"/>
              <a:gd name="connsiteX1059" fmla="*/ 1739860 w 2392306"/>
              <a:gd name="connsiteY1059" fmla="*/ 1232401 h 2392306"/>
              <a:gd name="connsiteX1060" fmla="*/ 1812354 w 2392306"/>
              <a:gd name="connsiteY1060" fmla="*/ 1159906 h 2392306"/>
              <a:gd name="connsiteX1061" fmla="*/ 1884848 w 2392306"/>
              <a:gd name="connsiteY1061" fmla="*/ 1159906 h 2392306"/>
              <a:gd name="connsiteX1062" fmla="*/ 1884848 w 2392306"/>
              <a:gd name="connsiteY1062" fmla="*/ 1232401 h 2392306"/>
              <a:gd name="connsiteX1063" fmla="*/ 1812354 w 2392306"/>
              <a:gd name="connsiteY1063" fmla="*/ 1232401 h 2392306"/>
              <a:gd name="connsiteX1064" fmla="*/ 2029836 w 2392306"/>
              <a:gd name="connsiteY1064" fmla="*/ 1159906 h 2392306"/>
              <a:gd name="connsiteX1065" fmla="*/ 2102330 w 2392306"/>
              <a:gd name="connsiteY1065" fmla="*/ 1159906 h 2392306"/>
              <a:gd name="connsiteX1066" fmla="*/ 2102330 w 2392306"/>
              <a:gd name="connsiteY1066" fmla="*/ 1232401 h 2392306"/>
              <a:gd name="connsiteX1067" fmla="*/ 2029836 w 2392306"/>
              <a:gd name="connsiteY1067" fmla="*/ 1232401 h 2392306"/>
              <a:gd name="connsiteX1068" fmla="*/ 2247319 w 2392306"/>
              <a:gd name="connsiteY1068" fmla="*/ 1159906 h 2392306"/>
              <a:gd name="connsiteX1069" fmla="*/ 2319813 w 2392306"/>
              <a:gd name="connsiteY1069" fmla="*/ 1159906 h 2392306"/>
              <a:gd name="connsiteX1070" fmla="*/ 2319813 w 2392306"/>
              <a:gd name="connsiteY1070" fmla="*/ 1232401 h 2392306"/>
              <a:gd name="connsiteX1071" fmla="*/ 2247319 w 2392306"/>
              <a:gd name="connsiteY1071" fmla="*/ 1232401 h 2392306"/>
              <a:gd name="connsiteX1072" fmla="*/ 2319813 w 2392306"/>
              <a:gd name="connsiteY1072" fmla="*/ 1159906 h 2392306"/>
              <a:gd name="connsiteX1073" fmla="*/ 2392307 w 2392306"/>
              <a:gd name="connsiteY1073" fmla="*/ 1159906 h 2392306"/>
              <a:gd name="connsiteX1074" fmla="*/ 2392307 w 2392306"/>
              <a:gd name="connsiteY1074" fmla="*/ 1232401 h 2392306"/>
              <a:gd name="connsiteX1075" fmla="*/ 2319813 w 2392306"/>
              <a:gd name="connsiteY1075" fmla="*/ 1232401 h 2392306"/>
              <a:gd name="connsiteX1076" fmla="*/ 0 w 2392306"/>
              <a:gd name="connsiteY1076" fmla="*/ 1232401 h 2392306"/>
              <a:gd name="connsiteX1077" fmla="*/ 72494 w 2392306"/>
              <a:gd name="connsiteY1077" fmla="*/ 1232401 h 2392306"/>
              <a:gd name="connsiteX1078" fmla="*/ 72494 w 2392306"/>
              <a:gd name="connsiteY1078" fmla="*/ 1304895 h 2392306"/>
              <a:gd name="connsiteX1079" fmla="*/ 0 w 2392306"/>
              <a:gd name="connsiteY1079" fmla="*/ 1304895 h 2392306"/>
              <a:gd name="connsiteX1080" fmla="*/ 144988 w 2392306"/>
              <a:gd name="connsiteY1080" fmla="*/ 1232401 h 2392306"/>
              <a:gd name="connsiteX1081" fmla="*/ 217482 w 2392306"/>
              <a:gd name="connsiteY1081" fmla="*/ 1232401 h 2392306"/>
              <a:gd name="connsiteX1082" fmla="*/ 217482 w 2392306"/>
              <a:gd name="connsiteY1082" fmla="*/ 1304895 h 2392306"/>
              <a:gd name="connsiteX1083" fmla="*/ 144988 w 2392306"/>
              <a:gd name="connsiteY1083" fmla="*/ 1304895 h 2392306"/>
              <a:gd name="connsiteX1084" fmla="*/ 362471 w 2392306"/>
              <a:gd name="connsiteY1084" fmla="*/ 1232401 h 2392306"/>
              <a:gd name="connsiteX1085" fmla="*/ 434965 w 2392306"/>
              <a:gd name="connsiteY1085" fmla="*/ 1232401 h 2392306"/>
              <a:gd name="connsiteX1086" fmla="*/ 434965 w 2392306"/>
              <a:gd name="connsiteY1086" fmla="*/ 1304895 h 2392306"/>
              <a:gd name="connsiteX1087" fmla="*/ 362471 w 2392306"/>
              <a:gd name="connsiteY1087" fmla="*/ 1304895 h 2392306"/>
              <a:gd name="connsiteX1088" fmla="*/ 507459 w 2392306"/>
              <a:gd name="connsiteY1088" fmla="*/ 1232401 h 2392306"/>
              <a:gd name="connsiteX1089" fmla="*/ 579953 w 2392306"/>
              <a:gd name="connsiteY1089" fmla="*/ 1232401 h 2392306"/>
              <a:gd name="connsiteX1090" fmla="*/ 579953 w 2392306"/>
              <a:gd name="connsiteY1090" fmla="*/ 1304895 h 2392306"/>
              <a:gd name="connsiteX1091" fmla="*/ 507459 w 2392306"/>
              <a:gd name="connsiteY1091" fmla="*/ 1304895 h 2392306"/>
              <a:gd name="connsiteX1092" fmla="*/ 652447 w 2392306"/>
              <a:gd name="connsiteY1092" fmla="*/ 1232401 h 2392306"/>
              <a:gd name="connsiteX1093" fmla="*/ 724941 w 2392306"/>
              <a:gd name="connsiteY1093" fmla="*/ 1232401 h 2392306"/>
              <a:gd name="connsiteX1094" fmla="*/ 724941 w 2392306"/>
              <a:gd name="connsiteY1094" fmla="*/ 1304895 h 2392306"/>
              <a:gd name="connsiteX1095" fmla="*/ 652447 w 2392306"/>
              <a:gd name="connsiteY1095" fmla="*/ 1304895 h 2392306"/>
              <a:gd name="connsiteX1096" fmla="*/ 724941 w 2392306"/>
              <a:gd name="connsiteY1096" fmla="*/ 1232401 h 2392306"/>
              <a:gd name="connsiteX1097" fmla="*/ 797436 w 2392306"/>
              <a:gd name="connsiteY1097" fmla="*/ 1232401 h 2392306"/>
              <a:gd name="connsiteX1098" fmla="*/ 797436 w 2392306"/>
              <a:gd name="connsiteY1098" fmla="*/ 1304895 h 2392306"/>
              <a:gd name="connsiteX1099" fmla="*/ 724941 w 2392306"/>
              <a:gd name="connsiteY1099" fmla="*/ 1304895 h 2392306"/>
              <a:gd name="connsiteX1100" fmla="*/ 869930 w 2392306"/>
              <a:gd name="connsiteY1100" fmla="*/ 1232401 h 2392306"/>
              <a:gd name="connsiteX1101" fmla="*/ 942424 w 2392306"/>
              <a:gd name="connsiteY1101" fmla="*/ 1232401 h 2392306"/>
              <a:gd name="connsiteX1102" fmla="*/ 942424 w 2392306"/>
              <a:gd name="connsiteY1102" fmla="*/ 1304895 h 2392306"/>
              <a:gd name="connsiteX1103" fmla="*/ 869930 w 2392306"/>
              <a:gd name="connsiteY1103" fmla="*/ 1304895 h 2392306"/>
              <a:gd name="connsiteX1104" fmla="*/ 942424 w 2392306"/>
              <a:gd name="connsiteY1104" fmla="*/ 1232401 h 2392306"/>
              <a:gd name="connsiteX1105" fmla="*/ 1014918 w 2392306"/>
              <a:gd name="connsiteY1105" fmla="*/ 1232401 h 2392306"/>
              <a:gd name="connsiteX1106" fmla="*/ 1014918 w 2392306"/>
              <a:gd name="connsiteY1106" fmla="*/ 1304895 h 2392306"/>
              <a:gd name="connsiteX1107" fmla="*/ 942424 w 2392306"/>
              <a:gd name="connsiteY1107" fmla="*/ 1304895 h 2392306"/>
              <a:gd name="connsiteX1108" fmla="*/ 1014918 w 2392306"/>
              <a:gd name="connsiteY1108" fmla="*/ 1232401 h 2392306"/>
              <a:gd name="connsiteX1109" fmla="*/ 1087412 w 2392306"/>
              <a:gd name="connsiteY1109" fmla="*/ 1232401 h 2392306"/>
              <a:gd name="connsiteX1110" fmla="*/ 1087412 w 2392306"/>
              <a:gd name="connsiteY1110" fmla="*/ 1304895 h 2392306"/>
              <a:gd name="connsiteX1111" fmla="*/ 1014918 w 2392306"/>
              <a:gd name="connsiteY1111" fmla="*/ 1304895 h 2392306"/>
              <a:gd name="connsiteX1112" fmla="*/ 1159906 w 2392306"/>
              <a:gd name="connsiteY1112" fmla="*/ 1232401 h 2392306"/>
              <a:gd name="connsiteX1113" fmla="*/ 1232401 w 2392306"/>
              <a:gd name="connsiteY1113" fmla="*/ 1232401 h 2392306"/>
              <a:gd name="connsiteX1114" fmla="*/ 1232401 w 2392306"/>
              <a:gd name="connsiteY1114" fmla="*/ 1304895 h 2392306"/>
              <a:gd name="connsiteX1115" fmla="*/ 1159906 w 2392306"/>
              <a:gd name="connsiteY1115" fmla="*/ 1304895 h 2392306"/>
              <a:gd name="connsiteX1116" fmla="*/ 1232401 w 2392306"/>
              <a:gd name="connsiteY1116" fmla="*/ 1232401 h 2392306"/>
              <a:gd name="connsiteX1117" fmla="*/ 1304895 w 2392306"/>
              <a:gd name="connsiteY1117" fmla="*/ 1232401 h 2392306"/>
              <a:gd name="connsiteX1118" fmla="*/ 1304895 w 2392306"/>
              <a:gd name="connsiteY1118" fmla="*/ 1304895 h 2392306"/>
              <a:gd name="connsiteX1119" fmla="*/ 1232401 w 2392306"/>
              <a:gd name="connsiteY1119" fmla="*/ 1304895 h 2392306"/>
              <a:gd name="connsiteX1120" fmla="*/ 1377389 w 2392306"/>
              <a:gd name="connsiteY1120" fmla="*/ 1232401 h 2392306"/>
              <a:gd name="connsiteX1121" fmla="*/ 1449883 w 2392306"/>
              <a:gd name="connsiteY1121" fmla="*/ 1232401 h 2392306"/>
              <a:gd name="connsiteX1122" fmla="*/ 1449883 w 2392306"/>
              <a:gd name="connsiteY1122" fmla="*/ 1304895 h 2392306"/>
              <a:gd name="connsiteX1123" fmla="*/ 1377389 w 2392306"/>
              <a:gd name="connsiteY1123" fmla="*/ 1304895 h 2392306"/>
              <a:gd name="connsiteX1124" fmla="*/ 1449883 w 2392306"/>
              <a:gd name="connsiteY1124" fmla="*/ 1232401 h 2392306"/>
              <a:gd name="connsiteX1125" fmla="*/ 1522377 w 2392306"/>
              <a:gd name="connsiteY1125" fmla="*/ 1232401 h 2392306"/>
              <a:gd name="connsiteX1126" fmla="*/ 1522377 w 2392306"/>
              <a:gd name="connsiteY1126" fmla="*/ 1304895 h 2392306"/>
              <a:gd name="connsiteX1127" fmla="*/ 1449883 w 2392306"/>
              <a:gd name="connsiteY1127" fmla="*/ 1304895 h 2392306"/>
              <a:gd name="connsiteX1128" fmla="*/ 1522377 w 2392306"/>
              <a:gd name="connsiteY1128" fmla="*/ 1232401 h 2392306"/>
              <a:gd name="connsiteX1129" fmla="*/ 1594871 w 2392306"/>
              <a:gd name="connsiteY1129" fmla="*/ 1232401 h 2392306"/>
              <a:gd name="connsiteX1130" fmla="*/ 1594871 w 2392306"/>
              <a:gd name="connsiteY1130" fmla="*/ 1304895 h 2392306"/>
              <a:gd name="connsiteX1131" fmla="*/ 1522377 w 2392306"/>
              <a:gd name="connsiteY1131" fmla="*/ 1304895 h 2392306"/>
              <a:gd name="connsiteX1132" fmla="*/ 1667365 w 2392306"/>
              <a:gd name="connsiteY1132" fmla="*/ 1232401 h 2392306"/>
              <a:gd name="connsiteX1133" fmla="*/ 1739860 w 2392306"/>
              <a:gd name="connsiteY1133" fmla="*/ 1232401 h 2392306"/>
              <a:gd name="connsiteX1134" fmla="*/ 1739860 w 2392306"/>
              <a:gd name="connsiteY1134" fmla="*/ 1304895 h 2392306"/>
              <a:gd name="connsiteX1135" fmla="*/ 1667365 w 2392306"/>
              <a:gd name="connsiteY1135" fmla="*/ 1304895 h 2392306"/>
              <a:gd name="connsiteX1136" fmla="*/ 1884848 w 2392306"/>
              <a:gd name="connsiteY1136" fmla="*/ 1232401 h 2392306"/>
              <a:gd name="connsiteX1137" fmla="*/ 1957342 w 2392306"/>
              <a:gd name="connsiteY1137" fmla="*/ 1232401 h 2392306"/>
              <a:gd name="connsiteX1138" fmla="*/ 1957342 w 2392306"/>
              <a:gd name="connsiteY1138" fmla="*/ 1304895 h 2392306"/>
              <a:gd name="connsiteX1139" fmla="*/ 1884848 w 2392306"/>
              <a:gd name="connsiteY1139" fmla="*/ 1304895 h 2392306"/>
              <a:gd name="connsiteX1140" fmla="*/ 1957342 w 2392306"/>
              <a:gd name="connsiteY1140" fmla="*/ 1232401 h 2392306"/>
              <a:gd name="connsiteX1141" fmla="*/ 2029836 w 2392306"/>
              <a:gd name="connsiteY1141" fmla="*/ 1232401 h 2392306"/>
              <a:gd name="connsiteX1142" fmla="*/ 2029836 w 2392306"/>
              <a:gd name="connsiteY1142" fmla="*/ 1304895 h 2392306"/>
              <a:gd name="connsiteX1143" fmla="*/ 1957342 w 2392306"/>
              <a:gd name="connsiteY1143" fmla="*/ 1304895 h 2392306"/>
              <a:gd name="connsiteX1144" fmla="*/ 2247319 w 2392306"/>
              <a:gd name="connsiteY1144" fmla="*/ 1232401 h 2392306"/>
              <a:gd name="connsiteX1145" fmla="*/ 2319813 w 2392306"/>
              <a:gd name="connsiteY1145" fmla="*/ 1232401 h 2392306"/>
              <a:gd name="connsiteX1146" fmla="*/ 2319813 w 2392306"/>
              <a:gd name="connsiteY1146" fmla="*/ 1304895 h 2392306"/>
              <a:gd name="connsiteX1147" fmla="*/ 2247319 w 2392306"/>
              <a:gd name="connsiteY1147" fmla="*/ 1304895 h 2392306"/>
              <a:gd name="connsiteX1148" fmla="*/ 2319813 w 2392306"/>
              <a:gd name="connsiteY1148" fmla="*/ 1232401 h 2392306"/>
              <a:gd name="connsiteX1149" fmla="*/ 2392307 w 2392306"/>
              <a:gd name="connsiteY1149" fmla="*/ 1232401 h 2392306"/>
              <a:gd name="connsiteX1150" fmla="*/ 2392307 w 2392306"/>
              <a:gd name="connsiteY1150" fmla="*/ 1304895 h 2392306"/>
              <a:gd name="connsiteX1151" fmla="*/ 2319813 w 2392306"/>
              <a:gd name="connsiteY1151" fmla="*/ 1304895 h 2392306"/>
              <a:gd name="connsiteX1152" fmla="*/ 144988 w 2392306"/>
              <a:gd name="connsiteY1152" fmla="*/ 1304895 h 2392306"/>
              <a:gd name="connsiteX1153" fmla="*/ 217482 w 2392306"/>
              <a:gd name="connsiteY1153" fmla="*/ 1304895 h 2392306"/>
              <a:gd name="connsiteX1154" fmla="*/ 217482 w 2392306"/>
              <a:gd name="connsiteY1154" fmla="*/ 1377389 h 2392306"/>
              <a:gd name="connsiteX1155" fmla="*/ 144988 w 2392306"/>
              <a:gd name="connsiteY1155" fmla="*/ 1377389 h 2392306"/>
              <a:gd name="connsiteX1156" fmla="*/ 217482 w 2392306"/>
              <a:gd name="connsiteY1156" fmla="*/ 1304895 h 2392306"/>
              <a:gd name="connsiteX1157" fmla="*/ 289977 w 2392306"/>
              <a:gd name="connsiteY1157" fmla="*/ 1304895 h 2392306"/>
              <a:gd name="connsiteX1158" fmla="*/ 289977 w 2392306"/>
              <a:gd name="connsiteY1158" fmla="*/ 1377389 h 2392306"/>
              <a:gd name="connsiteX1159" fmla="*/ 217482 w 2392306"/>
              <a:gd name="connsiteY1159" fmla="*/ 1377389 h 2392306"/>
              <a:gd name="connsiteX1160" fmla="*/ 289977 w 2392306"/>
              <a:gd name="connsiteY1160" fmla="*/ 1304895 h 2392306"/>
              <a:gd name="connsiteX1161" fmla="*/ 362471 w 2392306"/>
              <a:gd name="connsiteY1161" fmla="*/ 1304895 h 2392306"/>
              <a:gd name="connsiteX1162" fmla="*/ 362471 w 2392306"/>
              <a:gd name="connsiteY1162" fmla="*/ 1377389 h 2392306"/>
              <a:gd name="connsiteX1163" fmla="*/ 289977 w 2392306"/>
              <a:gd name="connsiteY1163" fmla="*/ 1377389 h 2392306"/>
              <a:gd name="connsiteX1164" fmla="*/ 434965 w 2392306"/>
              <a:gd name="connsiteY1164" fmla="*/ 1304895 h 2392306"/>
              <a:gd name="connsiteX1165" fmla="*/ 507459 w 2392306"/>
              <a:gd name="connsiteY1165" fmla="*/ 1304895 h 2392306"/>
              <a:gd name="connsiteX1166" fmla="*/ 507459 w 2392306"/>
              <a:gd name="connsiteY1166" fmla="*/ 1377389 h 2392306"/>
              <a:gd name="connsiteX1167" fmla="*/ 434965 w 2392306"/>
              <a:gd name="connsiteY1167" fmla="*/ 1377389 h 2392306"/>
              <a:gd name="connsiteX1168" fmla="*/ 507459 w 2392306"/>
              <a:gd name="connsiteY1168" fmla="*/ 1304895 h 2392306"/>
              <a:gd name="connsiteX1169" fmla="*/ 579953 w 2392306"/>
              <a:gd name="connsiteY1169" fmla="*/ 1304895 h 2392306"/>
              <a:gd name="connsiteX1170" fmla="*/ 579953 w 2392306"/>
              <a:gd name="connsiteY1170" fmla="*/ 1377389 h 2392306"/>
              <a:gd name="connsiteX1171" fmla="*/ 507459 w 2392306"/>
              <a:gd name="connsiteY1171" fmla="*/ 1377389 h 2392306"/>
              <a:gd name="connsiteX1172" fmla="*/ 652447 w 2392306"/>
              <a:gd name="connsiteY1172" fmla="*/ 1304895 h 2392306"/>
              <a:gd name="connsiteX1173" fmla="*/ 724941 w 2392306"/>
              <a:gd name="connsiteY1173" fmla="*/ 1304895 h 2392306"/>
              <a:gd name="connsiteX1174" fmla="*/ 724941 w 2392306"/>
              <a:gd name="connsiteY1174" fmla="*/ 1377389 h 2392306"/>
              <a:gd name="connsiteX1175" fmla="*/ 652447 w 2392306"/>
              <a:gd name="connsiteY1175" fmla="*/ 1377389 h 2392306"/>
              <a:gd name="connsiteX1176" fmla="*/ 797436 w 2392306"/>
              <a:gd name="connsiteY1176" fmla="*/ 1304895 h 2392306"/>
              <a:gd name="connsiteX1177" fmla="*/ 869930 w 2392306"/>
              <a:gd name="connsiteY1177" fmla="*/ 1304895 h 2392306"/>
              <a:gd name="connsiteX1178" fmla="*/ 869930 w 2392306"/>
              <a:gd name="connsiteY1178" fmla="*/ 1377389 h 2392306"/>
              <a:gd name="connsiteX1179" fmla="*/ 797436 w 2392306"/>
              <a:gd name="connsiteY1179" fmla="*/ 1377389 h 2392306"/>
              <a:gd name="connsiteX1180" fmla="*/ 869930 w 2392306"/>
              <a:gd name="connsiteY1180" fmla="*/ 1304895 h 2392306"/>
              <a:gd name="connsiteX1181" fmla="*/ 942424 w 2392306"/>
              <a:gd name="connsiteY1181" fmla="*/ 1304895 h 2392306"/>
              <a:gd name="connsiteX1182" fmla="*/ 942424 w 2392306"/>
              <a:gd name="connsiteY1182" fmla="*/ 1377389 h 2392306"/>
              <a:gd name="connsiteX1183" fmla="*/ 869930 w 2392306"/>
              <a:gd name="connsiteY1183" fmla="*/ 1377389 h 2392306"/>
              <a:gd name="connsiteX1184" fmla="*/ 942424 w 2392306"/>
              <a:gd name="connsiteY1184" fmla="*/ 1304895 h 2392306"/>
              <a:gd name="connsiteX1185" fmla="*/ 1014918 w 2392306"/>
              <a:gd name="connsiteY1185" fmla="*/ 1304895 h 2392306"/>
              <a:gd name="connsiteX1186" fmla="*/ 1014918 w 2392306"/>
              <a:gd name="connsiteY1186" fmla="*/ 1377389 h 2392306"/>
              <a:gd name="connsiteX1187" fmla="*/ 942424 w 2392306"/>
              <a:gd name="connsiteY1187" fmla="*/ 1377389 h 2392306"/>
              <a:gd name="connsiteX1188" fmla="*/ 1014918 w 2392306"/>
              <a:gd name="connsiteY1188" fmla="*/ 1304895 h 2392306"/>
              <a:gd name="connsiteX1189" fmla="*/ 1087412 w 2392306"/>
              <a:gd name="connsiteY1189" fmla="*/ 1304895 h 2392306"/>
              <a:gd name="connsiteX1190" fmla="*/ 1087412 w 2392306"/>
              <a:gd name="connsiteY1190" fmla="*/ 1377389 h 2392306"/>
              <a:gd name="connsiteX1191" fmla="*/ 1014918 w 2392306"/>
              <a:gd name="connsiteY1191" fmla="*/ 1377389 h 2392306"/>
              <a:gd name="connsiteX1192" fmla="*/ 1232401 w 2392306"/>
              <a:gd name="connsiteY1192" fmla="*/ 1304895 h 2392306"/>
              <a:gd name="connsiteX1193" fmla="*/ 1304895 w 2392306"/>
              <a:gd name="connsiteY1193" fmla="*/ 1304895 h 2392306"/>
              <a:gd name="connsiteX1194" fmla="*/ 1304895 w 2392306"/>
              <a:gd name="connsiteY1194" fmla="*/ 1377389 h 2392306"/>
              <a:gd name="connsiteX1195" fmla="*/ 1232401 w 2392306"/>
              <a:gd name="connsiteY1195" fmla="*/ 1377389 h 2392306"/>
              <a:gd name="connsiteX1196" fmla="*/ 1304895 w 2392306"/>
              <a:gd name="connsiteY1196" fmla="*/ 1304895 h 2392306"/>
              <a:gd name="connsiteX1197" fmla="*/ 1377389 w 2392306"/>
              <a:gd name="connsiteY1197" fmla="*/ 1304895 h 2392306"/>
              <a:gd name="connsiteX1198" fmla="*/ 1377389 w 2392306"/>
              <a:gd name="connsiteY1198" fmla="*/ 1377389 h 2392306"/>
              <a:gd name="connsiteX1199" fmla="*/ 1304895 w 2392306"/>
              <a:gd name="connsiteY1199" fmla="*/ 1377389 h 2392306"/>
              <a:gd name="connsiteX1200" fmla="*/ 1522377 w 2392306"/>
              <a:gd name="connsiteY1200" fmla="*/ 1304895 h 2392306"/>
              <a:gd name="connsiteX1201" fmla="*/ 1594871 w 2392306"/>
              <a:gd name="connsiteY1201" fmla="*/ 1304895 h 2392306"/>
              <a:gd name="connsiteX1202" fmla="*/ 1594871 w 2392306"/>
              <a:gd name="connsiteY1202" fmla="*/ 1377389 h 2392306"/>
              <a:gd name="connsiteX1203" fmla="*/ 1522377 w 2392306"/>
              <a:gd name="connsiteY1203" fmla="*/ 1377389 h 2392306"/>
              <a:gd name="connsiteX1204" fmla="*/ 1594871 w 2392306"/>
              <a:gd name="connsiteY1204" fmla="*/ 1304895 h 2392306"/>
              <a:gd name="connsiteX1205" fmla="*/ 1667365 w 2392306"/>
              <a:gd name="connsiteY1205" fmla="*/ 1304895 h 2392306"/>
              <a:gd name="connsiteX1206" fmla="*/ 1667365 w 2392306"/>
              <a:gd name="connsiteY1206" fmla="*/ 1377389 h 2392306"/>
              <a:gd name="connsiteX1207" fmla="*/ 1594871 w 2392306"/>
              <a:gd name="connsiteY1207" fmla="*/ 1377389 h 2392306"/>
              <a:gd name="connsiteX1208" fmla="*/ 1739860 w 2392306"/>
              <a:gd name="connsiteY1208" fmla="*/ 1304895 h 2392306"/>
              <a:gd name="connsiteX1209" fmla="*/ 1812354 w 2392306"/>
              <a:gd name="connsiteY1209" fmla="*/ 1304895 h 2392306"/>
              <a:gd name="connsiteX1210" fmla="*/ 1812354 w 2392306"/>
              <a:gd name="connsiteY1210" fmla="*/ 1377389 h 2392306"/>
              <a:gd name="connsiteX1211" fmla="*/ 1739860 w 2392306"/>
              <a:gd name="connsiteY1211" fmla="*/ 1377389 h 2392306"/>
              <a:gd name="connsiteX1212" fmla="*/ 1812354 w 2392306"/>
              <a:gd name="connsiteY1212" fmla="*/ 1304895 h 2392306"/>
              <a:gd name="connsiteX1213" fmla="*/ 1884848 w 2392306"/>
              <a:gd name="connsiteY1213" fmla="*/ 1304895 h 2392306"/>
              <a:gd name="connsiteX1214" fmla="*/ 1884848 w 2392306"/>
              <a:gd name="connsiteY1214" fmla="*/ 1377389 h 2392306"/>
              <a:gd name="connsiteX1215" fmla="*/ 1812354 w 2392306"/>
              <a:gd name="connsiteY1215" fmla="*/ 1377389 h 2392306"/>
              <a:gd name="connsiteX1216" fmla="*/ 1884848 w 2392306"/>
              <a:gd name="connsiteY1216" fmla="*/ 1304895 h 2392306"/>
              <a:gd name="connsiteX1217" fmla="*/ 1957342 w 2392306"/>
              <a:gd name="connsiteY1217" fmla="*/ 1304895 h 2392306"/>
              <a:gd name="connsiteX1218" fmla="*/ 1957342 w 2392306"/>
              <a:gd name="connsiteY1218" fmla="*/ 1377389 h 2392306"/>
              <a:gd name="connsiteX1219" fmla="*/ 1884848 w 2392306"/>
              <a:gd name="connsiteY1219" fmla="*/ 1377389 h 2392306"/>
              <a:gd name="connsiteX1220" fmla="*/ 2029836 w 2392306"/>
              <a:gd name="connsiteY1220" fmla="*/ 1304895 h 2392306"/>
              <a:gd name="connsiteX1221" fmla="*/ 2102330 w 2392306"/>
              <a:gd name="connsiteY1221" fmla="*/ 1304895 h 2392306"/>
              <a:gd name="connsiteX1222" fmla="*/ 2102330 w 2392306"/>
              <a:gd name="connsiteY1222" fmla="*/ 1377389 h 2392306"/>
              <a:gd name="connsiteX1223" fmla="*/ 2029836 w 2392306"/>
              <a:gd name="connsiteY1223" fmla="*/ 1377389 h 2392306"/>
              <a:gd name="connsiteX1224" fmla="*/ 2102330 w 2392306"/>
              <a:gd name="connsiteY1224" fmla="*/ 1304895 h 2392306"/>
              <a:gd name="connsiteX1225" fmla="*/ 2174825 w 2392306"/>
              <a:gd name="connsiteY1225" fmla="*/ 1304895 h 2392306"/>
              <a:gd name="connsiteX1226" fmla="*/ 2174825 w 2392306"/>
              <a:gd name="connsiteY1226" fmla="*/ 1377389 h 2392306"/>
              <a:gd name="connsiteX1227" fmla="*/ 2102330 w 2392306"/>
              <a:gd name="connsiteY1227" fmla="*/ 1377389 h 2392306"/>
              <a:gd name="connsiteX1228" fmla="*/ 2174825 w 2392306"/>
              <a:gd name="connsiteY1228" fmla="*/ 1304895 h 2392306"/>
              <a:gd name="connsiteX1229" fmla="*/ 2247319 w 2392306"/>
              <a:gd name="connsiteY1229" fmla="*/ 1304895 h 2392306"/>
              <a:gd name="connsiteX1230" fmla="*/ 2247319 w 2392306"/>
              <a:gd name="connsiteY1230" fmla="*/ 1377389 h 2392306"/>
              <a:gd name="connsiteX1231" fmla="*/ 2174825 w 2392306"/>
              <a:gd name="connsiteY1231" fmla="*/ 1377389 h 2392306"/>
              <a:gd name="connsiteX1232" fmla="*/ 2247319 w 2392306"/>
              <a:gd name="connsiteY1232" fmla="*/ 1304895 h 2392306"/>
              <a:gd name="connsiteX1233" fmla="*/ 2319813 w 2392306"/>
              <a:gd name="connsiteY1233" fmla="*/ 1304895 h 2392306"/>
              <a:gd name="connsiteX1234" fmla="*/ 2319813 w 2392306"/>
              <a:gd name="connsiteY1234" fmla="*/ 1377389 h 2392306"/>
              <a:gd name="connsiteX1235" fmla="*/ 2247319 w 2392306"/>
              <a:gd name="connsiteY1235" fmla="*/ 1377389 h 2392306"/>
              <a:gd name="connsiteX1236" fmla="*/ 72494 w 2392306"/>
              <a:gd name="connsiteY1236" fmla="*/ 1377389 h 2392306"/>
              <a:gd name="connsiteX1237" fmla="*/ 144988 w 2392306"/>
              <a:gd name="connsiteY1237" fmla="*/ 1377389 h 2392306"/>
              <a:gd name="connsiteX1238" fmla="*/ 144988 w 2392306"/>
              <a:gd name="connsiteY1238" fmla="*/ 1449883 h 2392306"/>
              <a:gd name="connsiteX1239" fmla="*/ 72494 w 2392306"/>
              <a:gd name="connsiteY1239" fmla="*/ 1449883 h 2392306"/>
              <a:gd name="connsiteX1240" fmla="*/ 217482 w 2392306"/>
              <a:gd name="connsiteY1240" fmla="*/ 1377389 h 2392306"/>
              <a:gd name="connsiteX1241" fmla="*/ 289977 w 2392306"/>
              <a:gd name="connsiteY1241" fmla="*/ 1377389 h 2392306"/>
              <a:gd name="connsiteX1242" fmla="*/ 289977 w 2392306"/>
              <a:gd name="connsiteY1242" fmla="*/ 1449883 h 2392306"/>
              <a:gd name="connsiteX1243" fmla="*/ 217482 w 2392306"/>
              <a:gd name="connsiteY1243" fmla="*/ 1449883 h 2392306"/>
              <a:gd name="connsiteX1244" fmla="*/ 289977 w 2392306"/>
              <a:gd name="connsiteY1244" fmla="*/ 1377389 h 2392306"/>
              <a:gd name="connsiteX1245" fmla="*/ 362471 w 2392306"/>
              <a:gd name="connsiteY1245" fmla="*/ 1377389 h 2392306"/>
              <a:gd name="connsiteX1246" fmla="*/ 362471 w 2392306"/>
              <a:gd name="connsiteY1246" fmla="*/ 1449883 h 2392306"/>
              <a:gd name="connsiteX1247" fmla="*/ 289977 w 2392306"/>
              <a:gd name="connsiteY1247" fmla="*/ 1449883 h 2392306"/>
              <a:gd name="connsiteX1248" fmla="*/ 362471 w 2392306"/>
              <a:gd name="connsiteY1248" fmla="*/ 1377389 h 2392306"/>
              <a:gd name="connsiteX1249" fmla="*/ 434965 w 2392306"/>
              <a:gd name="connsiteY1249" fmla="*/ 1377389 h 2392306"/>
              <a:gd name="connsiteX1250" fmla="*/ 434965 w 2392306"/>
              <a:gd name="connsiteY1250" fmla="*/ 1449883 h 2392306"/>
              <a:gd name="connsiteX1251" fmla="*/ 362471 w 2392306"/>
              <a:gd name="connsiteY1251" fmla="*/ 1449883 h 2392306"/>
              <a:gd name="connsiteX1252" fmla="*/ 507459 w 2392306"/>
              <a:gd name="connsiteY1252" fmla="*/ 1377389 h 2392306"/>
              <a:gd name="connsiteX1253" fmla="*/ 579953 w 2392306"/>
              <a:gd name="connsiteY1253" fmla="*/ 1377389 h 2392306"/>
              <a:gd name="connsiteX1254" fmla="*/ 579953 w 2392306"/>
              <a:gd name="connsiteY1254" fmla="*/ 1449883 h 2392306"/>
              <a:gd name="connsiteX1255" fmla="*/ 507459 w 2392306"/>
              <a:gd name="connsiteY1255" fmla="*/ 1449883 h 2392306"/>
              <a:gd name="connsiteX1256" fmla="*/ 797436 w 2392306"/>
              <a:gd name="connsiteY1256" fmla="*/ 1377389 h 2392306"/>
              <a:gd name="connsiteX1257" fmla="*/ 869930 w 2392306"/>
              <a:gd name="connsiteY1257" fmla="*/ 1377389 h 2392306"/>
              <a:gd name="connsiteX1258" fmla="*/ 869930 w 2392306"/>
              <a:gd name="connsiteY1258" fmla="*/ 1449883 h 2392306"/>
              <a:gd name="connsiteX1259" fmla="*/ 797436 w 2392306"/>
              <a:gd name="connsiteY1259" fmla="*/ 1449883 h 2392306"/>
              <a:gd name="connsiteX1260" fmla="*/ 942424 w 2392306"/>
              <a:gd name="connsiteY1260" fmla="*/ 1377389 h 2392306"/>
              <a:gd name="connsiteX1261" fmla="*/ 1014918 w 2392306"/>
              <a:gd name="connsiteY1261" fmla="*/ 1377389 h 2392306"/>
              <a:gd name="connsiteX1262" fmla="*/ 1014918 w 2392306"/>
              <a:gd name="connsiteY1262" fmla="*/ 1449883 h 2392306"/>
              <a:gd name="connsiteX1263" fmla="*/ 942424 w 2392306"/>
              <a:gd name="connsiteY1263" fmla="*/ 1449883 h 2392306"/>
              <a:gd name="connsiteX1264" fmla="*/ 1159906 w 2392306"/>
              <a:gd name="connsiteY1264" fmla="*/ 1377389 h 2392306"/>
              <a:gd name="connsiteX1265" fmla="*/ 1232401 w 2392306"/>
              <a:gd name="connsiteY1265" fmla="*/ 1377389 h 2392306"/>
              <a:gd name="connsiteX1266" fmla="*/ 1232401 w 2392306"/>
              <a:gd name="connsiteY1266" fmla="*/ 1449883 h 2392306"/>
              <a:gd name="connsiteX1267" fmla="*/ 1159906 w 2392306"/>
              <a:gd name="connsiteY1267" fmla="*/ 1449883 h 2392306"/>
              <a:gd name="connsiteX1268" fmla="*/ 1449883 w 2392306"/>
              <a:gd name="connsiteY1268" fmla="*/ 1377389 h 2392306"/>
              <a:gd name="connsiteX1269" fmla="*/ 1522377 w 2392306"/>
              <a:gd name="connsiteY1269" fmla="*/ 1377389 h 2392306"/>
              <a:gd name="connsiteX1270" fmla="*/ 1522377 w 2392306"/>
              <a:gd name="connsiteY1270" fmla="*/ 1449883 h 2392306"/>
              <a:gd name="connsiteX1271" fmla="*/ 1449883 w 2392306"/>
              <a:gd name="connsiteY1271" fmla="*/ 1449883 h 2392306"/>
              <a:gd name="connsiteX1272" fmla="*/ 1522377 w 2392306"/>
              <a:gd name="connsiteY1272" fmla="*/ 1377389 h 2392306"/>
              <a:gd name="connsiteX1273" fmla="*/ 1594871 w 2392306"/>
              <a:gd name="connsiteY1273" fmla="*/ 1377389 h 2392306"/>
              <a:gd name="connsiteX1274" fmla="*/ 1594871 w 2392306"/>
              <a:gd name="connsiteY1274" fmla="*/ 1449883 h 2392306"/>
              <a:gd name="connsiteX1275" fmla="*/ 1522377 w 2392306"/>
              <a:gd name="connsiteY1275" fmla="*/ 1449883 h 2392306"/>
              <a:gd name="connsiteX1276" fmla="*/ 1594871 w 2392306"/>
              <a:gd name="connsiteY1276" fmla="*/ 1377389 h 2392306"/>
              <a:gd name="connsiteX1277" fmla="*/ 1667365 w 2392306"/>
              <a:gd name="connsiteY1277" fmla="*/ 1377389 h 2392306"/>
              <a:gd name="connsiteX1278" fmla="*/ 1667365 w 2392306"/>
              <a:gd name="connsiteY1278" fmla="*/ 1449883 h 2392306"/>
              <a:gd name="connsiteX1279" fmla="*/ 1594871 w 2392306"/>
              <a:gd name="connsiteY1279" fmla="*/ 1449883 h 2392306"/>
              <a:gd name="connsiteX1280" fmla="*/ 1667365 w 2392306"/>
              <a:gd name="connsiteY1280" fmla="*/ 1377389 h 2392306"/>
              <a:gd name="connsiteX1281" fmla="*/ 1739860 w 2392306"/>
              <a:gd name="connsiteY1281" fmla="*/ 1377389 h 2392306"/>
              <a:gd name="connsiteX1282" fmla="*/ 1739860 w 2392306"/>
              <a:gd name="connsiteY1282" fmla="*/ 1449883 h 2392306"/>
              <a:gd name="connsiteX1283" fmla="*/ 1667365 w 2392306"/>
              <a:gd name="connsiteY1283" fmla="*/ 1449883 h 2392306"/>
              <a:gd name="connsiteX1284" fmla="*/ 1739860 w 2392306"/>
              <a:gd name="connsiteY1284" fmla="*/ 1377389 h 2392306"/>
              <a:gd name="connsiteX1285" fmla="*/ 1812354 w 2392306"/>
              <a:gd name="connsiteY1285" fmla="*/ 1377389 h 2392306"/>
              <a:gd name="connsiteX1286" fmla="*/ 1812354 w 2392306"/>
              <a:gd name="connsiteY1286" fmla="*/ 1449883 h 2392306"/>
              <a:gd name="connsiteX1287" fmla="*/ 1739860 w 2392306"/>
              <a:gd name="connsiteY1287" fmla="*/ 1449883 h 2392306"/>
              <a:gd name="connsiteX1288" fmla="*/ 1884848 w 2392306"/>
              <a:gd name="connsiteY1288" fmla="*/ 1377389 h 2392306"/>
              <a:gd name="connsiteX1289" fmla="*/ 1957342 w 2392306"/>
              <a:gd name="connsiteY1289" fmla="*/ 1377389 h 2392306"/>
              <a:gd name="connsiteX1290" fmla="*/ 1957342 w 2392306"/>
              <a:gd name="connsiteY1290" fmla="*/ 1449883 h 2392306"/>
              <a:gd name="connsiteX1291" fmla="*/ 1884848 w 2392306"/>
              <a:gd name="connsiteY1291" fmla="*/ 1449883 h 2392306"/>
              <a:gd name="connsiteX1292" fmla="*/ 2029836 w 2392306"/>
              <a:gd name="connsiteY1292" fmla="*/ 1377389 h 2392306"/>
              <a:gd name="connsiteX1293" fmla="*/ 2102330 w 2392306"/>
              <a:gd name="connsiteY1293" fmla="*/ 1377389 h 2392306"/>
              <a:gd name="connsiteX1294" fmla="*/ 2102330 w 2392306"/>
              <a:gd name="connsiteY1294" fmla="*/ 1449883 h 2392306"/>
              <a:gd name="connsiteX1295" fmla="*/ 2029836 w 2392306"/>
              <a:gd name="connsiteY1295" fmla="*/ 1449883 h 2392306"/>
              <a:gd name="connsiteX1296" fmla="*/ 2102330 w 2392306"/>
              <a:gd name="connsiteY1296" fmla="*/ 1377389 h 2392306"/>
              <a:gd name="connsiteX1297" fmla="*/ 2174825 w 2392306"/>
              <a:gd name="connsiteY1297" fmla="*/ 1377389 h 2392306"/>
              <a:gd name="connsiteX1298" fmla="*/ 2174825 w 2392306"/>
              <a:gd name="connsiteY1298" fmla="*/ 1449883 h 2392306"/>
              <a:gd name="connsiteX1299" fmla="*/ 2102330 w 2392306"/>
              <a:gd name="connsiteY1299" fmla="*/ 1449883 h 2392306"/>
              <a:gd name="connsiteX1300" fmla="*/ 2174825 w 2392306"/>
              <a:gd name="connsiteY1300" fmla="*/ 1377389 h 2392306"/>
              <a:gd name="connsiteX1301" fmla="*/ 2247319 w 2392306"/>
              <a:gd name="connsiteY1301" fmla="*/ 1377389 h 2392306"/>
              <a:gd name="connsiteX1302" fmla="*/ 2247319 w 2392306"/>
              <a:gd name="connsiteY1302" fmla="*/ 1449883 h 2392306"/>
              <a:gd name="connsiteX1303" fmla="*/ 2174825 w 2392306"/>
              <a:gd name="connsiteY1303" fmla="*/ 1449883 h 2392306"/>
              <a:gd name="connsiteX1304" fmla="*/ 2247319 w 2392306"/>
              <a:gd name="connsiteY1304" fmla="*/ 1377389 h 2392306"/>
              <a:gd name="connsiteX1305" fmla="*/ 2319813 w 2392306"/>
              <a:gd name="connsiteY1305" fmla="*/ 1377389 h 2392306"/>
              <a:gd name="connsiteX1306" fmla="*/ 2319813 w 2392306"/>
              <a:gd name="connsiteY1306" fmla="*/ 1449883 h 2392306"/>
              <a:gd name="connsiteX1307" fmla="*/ 2247319 w 2392306"/>
              <a:gd name="connsiteY1307" fmla="*/ 1449883 h 2392306"/>
              <a:gd name="connsiteX1308" fmla="*/ 2319813 w 2392306"/>
              <a:gd name="connsiteY1308" fmla="*/ 1377389 h 2392306"/>
              <a:gd name="connsiteX1309" fmla="*/ 2392307 w 2392306"/>
              <a:gd name="connsiteY1309" fmla="*/ 1377389 h 2392306"/>
              <a:gd name="connsiteX1310" fmla="*/ 2392307 w 2392306"/>
              <a:gd name="connsiteY1310" fmla="*/ 1449883 h 2392306"/>
              <a:gd name="connsiteX1311" fmla="*/ 2319813 w 2392306"/>
              <a:gd name="connsiteY1311" fmla="*/ 1449883 h 2392306"/>
              <a:gd name="connsiteX1312" fmla="*/ 0 w 2392306"/>
              <a:gd name="connsiteY1312" fmla="*/ 1449883 h 2392306"/>
              <a:gd name="connsiteX1313" fmla="*/ 72494 w 2392306"/>
              <a:gd name="connsiteY1313" fmla="*/ 1449883 h 2392306"/>
              <a:gd name="connsiteX1314" fmla="*/ 72494 w 2392306"/>
              <a:gd name="connsiteY1314" fmla="*/ 1522377 h 2392306"/>
              <a:gd name="connsiteX1315" fmla="*/ 0 w 2392306"/>
              <a:gd name="connsiteY1315" fmla="*/ 1522377 h 2392306"/>
              <a:gd name="connsiteX1316" fmla="*/ 72494 w 2392306"/>
              <a:gd name="connsiteY1316" fmla="*/ 1449883 h 2392306"/>
              <a:gd name="connsiteX1317" fmla="*/ 144988 w 2392306"/>
              <a:gd name="connsiteY1317" fmla="*/ 1449883 h 2392306"/>
              <a:gd name="connsiteX1318" fmla="*/ 144988 w 2392306"/>
              <a:gd name="connsiteY1318" fmla="*/ 1522377 h 2392306"/>
              <a:gd name="connsiteX1319" fmla="*/ 72494 w 2392306"/>
              <a:gd name="connsiteY1319" fmla="*/ 1522377 h 2392306"/>
              <a:gd name="connsiteX1320" fmla="*/ 144988 w 2392306"/>
              <a:gd name="connsiteY1320" fmla="*/ 1449883 h 2392306"/>
              <a:gd name="connsiteX1321" fmla="*/ 217482 w 2392306"/>
              <a:gd name="connsiteY1321" fmla="*/ 1449883 h 2392306"/>
              <a:gd name="connsiteX1322" fmla="*/ 217482 w 2392306"/>
              <a:gd name="connsiteY1322" fmla="*/ 1522377 h 2392306"/>
              <a:gd name="connsiteX1323" fmla="*/ 144988 w 2392306"/>
              <a:gd name="connsiteY1323" fmla="*/ 1522377 h 2392306"/>
              <a:gd name="connsiteX1324" fmla="*/ 217482 w 2392306"/>
              <a:gd name="connsiteY1324" fmla="*/ 1449883 h 2392306"/>
              <a:gd name="connsiteX1325" fmla="*/ 289977 w 2392306"/>
              <a:gd name="connsiteY1325" fmla="*/ 1449883 h 2392306"/>
              <a:gd name="connsiteX1326" fmla="*/ 289977 w 2392306"/>
              <a:gd name="connsiteY1326" fmla="*/ 1522377 h 2392306"/>
              <a:gd name="connsiteX1327" fmla="*/ 217482 w 2392306"/>
              <a:gd name="connsiteY1327" fmla="*/ 1522377 h 2392306"/>
              <a:gd name="connsiteX1328" fmla="*/ 434965 w 2392306"/>
              <a:gd name="connsiteY1328" fmla="*/ 1449883 h 2392306"/>
              <a:gd name="connsiteX1329" fmla="*/ 507459 w 2392306"/>
              <a:gd name="connsiteY1329" fmla="*/ 1449883 h 2392306"/>
              <a:gd name="connsiteX1330" fmla="*/ 507459 w 2392306"/>
              <a:gd name="connsiteY1330" fmla="*/ 1522377 h 2392306"/>
              <a:gd name="connsiteX1331" fmla="*/ 434965 w 2392306"/>
              <a:gd name="connsiteY1331" fmla="*/ 1522377 h 2392306"/>
              <a:gd name="connsiteX1332" fmla="*/ 652447 w 2392306"/>
              <a:gd name="connsiteY1332" fmla="*/ 1449883 h 2392306"/>
              <a:gd name="connsiteX1333" fmla="*/ 724941 w 2392306"/>
              <a:gd name="connsiteY1333" fmla="*/ 1449883 h 2392306"/>
              <a:gd name="connsiteX1334" fmla="*/ 724941 w 2392306"/>
              <a:gd name="connsiteY1334" fmla="*/ 1522377 h 2392306"/>
              <a:gd name="connsiteX1335" fmla="*/ 652447 w 2392306"/>
              <a:gd name="connsiteY1335" fmla="*/ 1522377 h 2392306"/>
              <a:gd name="connsiteX1336" fmla="*/ 724941 w 2392306"/>
              <a:gd name="connsiteY1336" fmla="*/ 1449883 h 2392306"/>
              <a:gd name="connsiteX1337" fmla="*/ 797436 w 2392306"/>
              <a:gd name="connsiteY1337" fmla="*/ 1449883 h 2392306"/>
              <a:gd name="connsiteX1338" fmla="*/ 797436 w 2392306"/>
              <a:gd name="connsiteY1338" fmla="*/ 1522377 h 2392306"/>
              <a:gd name="connsiteX1339" fmla="*/ 724941 w 2392306"/>
              <a:gd name="connsiteY1339" fmla="*/ 1522377 h 2392306"/>
              <a:gd name="connsiteX1340" fmla="*/ 797436 w 2392306"/>
              <a:gd name="connsiteY1340" fmla="*/ 1449883 h 2392306"/>
              <a:gd name="connsiteX1341" fmla="*/ 869930 w 2392306"/>
              <a:gd name="connsiteY1341" fmla="*/ 1449883 h 2392306"/>
              <a:gd name="connsiteX1342" fmla="*/ 869930 w 2392306"/>
              <a:gd name="connsiteY1342" fmla="*/ 1522377 h 2392306"/>
              <a:gd name="connsiteX1343" fmla="*/ 797436 w 2392306"/>
              <a:gd name="connsiteY1343" fmla="*/ 1522377 h 2392306"/>
              <a:gd name="connsiteX1344" fmla="*/ 942424 w 2392306"/>
              <a:gd name="connsiteY1344" fmla="*/ 1449883 h 2392306"/>
              <a:gd name="connsiteX1345" fmla="*/ 1014918 w 2392306"/>
              <a:gd name="connsiteY1345" fmla="*/ 1449883 h 2392306"/>
              <a:gd name="connsiteX1346" fmla="*/ 1014918 w 2392306"/>
              <a:gd name="connsiteY1346" fmla="*/ 1522377 h 2392306"/>
              <a:gd name="connsiteX1347" fmla="*/ 942424 w 2392306"/>
              <a:gd name="connsiteY1347" fmla="*/ 1522377 h 2392306"/>
              <a:gd name="connsiteX1348" fmla="*/ 1014918 w 2392306"/>
              <a:gd name="connsiteY1348" fmla="*/ 1449883 h 2392306"/>
              <a:gd name="connsiteX1349" fmla="*/ 1087412 w 2392306"/>
              <a:gd name="connsiteY1349" fmla="*/ 1449883 h 2392306"/>
              <a:gd name="connsiteX1350" fmla="*/ 1087412 w 2392306"/>
              <a:gd name="connsiteY1350" fmla="*/ 1522377 h 2392306"/>
              <a:gd name="connsiteX1351" fmla="*/ 1014918 w 2392306"/>
              <a:gd name="connsiteY1351" fmla="*/ 1522377 h 2392306"/>
              <a:gd name="connsiteX1352" fmla="*/ 1087412 w 2392306"/>
              <a:gd name="connsiteY1352" fmla="*/ 1449883 h 2392306"/>
              <a:gd name="connsiteX1353" fmla="*/ 1159906 w 2392306"/>
              <a:gd name="connsiteY1353" fmla="*/ 1449883 h 2392306"/>
              <a:gd name="connsiteX1354" fmla="*/ 1159906 w 2392306"/>
              <a:gd name="connsiteY1354" fmla="*/ 1522377 h 2392306"/>
              <a:gd name="connsiteX1355" fmla="*/ 1087412 w 2392306"/>
              <a:gd name="connsiteY1355" fmla="*/ 1522377 h 2392306"/>
              <a:gd name="connsiteX1356" fmla="*/ 1594871 w 2392306"/>
              <a:gd name="connsiteY1356" fmla="*/ 1449883 h 2392306"/>
              <a:gd name="connsiteX1357" fmla="*/ 1667365 w 2392306"/>
              <a:gd name="connsiteY1357" fmla="*/ 1449883 h 2392306"/>
              <a:gd name="connsiteX1358" fmla="*/ 1667365 w 2392306"/>
              <a:gd name="connsiteY1358" fmla="*/ 1522377 h 2392306"/>
              <a:gd name="connsiteX1359" fmla="*/ 1594871 w 2392306"/>
              <a:gd name="connsiteY1359" fmla="*/ 1522377 h 2392306"/>
              <a:gd name="connsiteX1360" fmla="*/ 1739860 w 2392306"/>
              <a:gd name="connsiteY1360" fmla="*/ 1449883 h 2392306"/>
              <a:gd name="connsiteX1361" fmla="*/ 1812354 w 2392306"/>
              <a:gd name="connsiteY1361" fmla="*/ 1449883 h 2392306"/>
              <a:gd name="connsiteX1362" fmla="*/ 1812354 w 2392306"/>
              <a:gd name="connsiteY1362" fmla="*/ 1522377 h 2392306"/>
              <a:gd name="connsiteX1363" fmla="*/ 1739860 w 2392306"/>
              <a:gd name="connsiteY1363" fmla="*/ 1522377 h 2392306"/>
              <a:gd name="connsiteX1364" fmla="*/ 1812354 w 2392306"/>
              <a:gd name="connsiteY1364" fmla="*/ 1449883 h 2392306"/>
              <a:gd name="connsiteX1365" fmla="*/ 1884848 w 2392306"/>
              <a:gd name="connsiteY1365" fmla="*/ 1449883 h 2392306"/>
              <a:gd name="connsiteX1366" fmla="*/ 1884848 w 2392306"/>
              <a:gd name="connsiteY1366" fmla="*/ 1522377 h 2392306"/>
              <a:gd name="connsiteX1367" fmla="*/ 1812354 w 2392306"/>
              <a:gd name="connsiteY1367" fmla="*/ 1522377 h 2392306"/>
              <a:gd name="connsiteX1368" fmla="*/ 1957342 w 2392306"/>
              <a:gd name="connsiteY1368" fmla="*/ 1449883 h 2392306"/>
              <a:gd name="connsiteX1369" fmla="*/ 2029836 w 2392306"/>
              <a:gd name="connsiteY1369" fmla="*/ 1449883 h 2392306"/>
              <a:gd name="connsiteX1370" fmla="*/ 2029836 w 2392306"/>
              <a:gd name="connsiteY1370" fmla="*/ 1522377 h 2392306"/>
              <a:gd name="connsiteX1371" fmla="*/ 1957342 w 2392306"/>
              <a:gd name="connsiteY1371" fmla="*/ 1522377 h 2392306"/>
              <a:gd name="connsiteX1372" fmla="*/ 2029836 w 2392306"/>
              <a:gd name="connsiteY1372" fmla="*/ 1449883 h 2392306"/>
              <a:gd name="connsiteX1373" fmla="*/ 2102330 w 2392306"/>
              <a:gd name="connsiteY1373" fmla="*/ 1449883 h 2392306"/>
              <a:gd name="connsiteX1374" fmla="*/ 2102330 w 2392306"/>
              <a:gd name="connsiteY1374" fmla="*/ 1522377 h 2392306"/>
              <a:gd name="connsiteX1375" fmla="*/ 2029836 w 2392306"/>
              <a:gd name="connsiteY1375" fmla="*/ 1522377 h 2392306"/>
              <a:gd name="connsiteX1376" fmla="*/ 2247319 w 2392306"/>
              <a:gd name="connsiteY1376" fmla="*/ 1449883 h 2392306"/>
              <a:gd name="connsiteX1377" fmla="*/ 2319813 w 2392306"/>
              <a:gd name="connsiteY1377" fmla="*/ 1449883 h 2392306"/>
              <a:gd name="connsiteX1378" fmla="*/ 2319813 w 2392306"/>
              <a:gd name="connsiteY1378" fmla="*/ 1522377 h 2392306"/>
              <a:gd name="connsiteX1379" fmla="*/ 2247319 w 2392306"/>
              <a:gd name="connsiteY1379" fmla="*/ 1522377 h 2392306"/>
              <a:gd name="connsiteX1380" fmla="*/ 2319813 w 2392306"/>
              <a:gd name="connsiteY1380" fmla="*/ 1449883 h 2392306"/>
              <a:gd name="connsiteX1381" fmla="*/ 2392307 w 2392306"/>
              <a:gd name="connsiteY1381" fmla="*/ 1449883 h 2392306"/>
              <a:gd name="connsiteX1382" fmla="*/ 2392307 w 2392306"/>
              <a:gd name="connsiteY1382" fmla="*/ 1522377 h 2392306"/>
              <a:gd name="connsiteX1383" fmla="*/ 2319813 w 2392306"/>
              <a:gd name="connsiteY1383" fmla="*/ 1522377 h 2392306"/>
              <a:gd name="connsiteX1384" fmla="*/ 0 w 2392306"/>
              <a:gd name="connsiteY1384" fmla="*/ 1522377 h 2392306"/>
              <a:gd name="connsiteX1385" fmla="*/ 72494 w 2392306"/>
              <a:gd name="connsiteY1385" fmla="*/ 1522377 h 2392306"/>
              <a:gd name="connsiteX1386" fmla="*/ 72494 w 2392306"/>
              <a:gd name="connsiteY1386" fmla="*/ 1594871 h 2392306"/>
              <a:gd name="connsiteX1387" fmla="*/ 0 w 2392306"/>
              <a:gd name="connsiteY1387" fmla="*/ 1594871 h 2392306"/>
              <a:gd name="connsiteX1388" fmla="*/ 72494 w 2392306"/>
              <a:gd name="connsiteY1388" fmla="*/ 1522377 h 2392306"/>
              <a:gd name="connsiteX1389" fmla="*/ 144988 w 2392306"/>
              <a:gd name="connsiteY1389" fmla="*/ 1522377 h 2392306"/>
              <a:gd name="connsiteX1390" fmla="*/ 144988 w 2392306"/>
              <a:gd name="connsiteY1390" fmla="*/ 1594871 h 2392306"/>
              <a:gd name="connsiteX1391" fmla="*/ 72494 w 2392306"/>
              <a:gd name="connsiteY1391" fmla="*/ 1594871 h 2392306"/>
              <a:gd name="connsiteX1392" fmla="*/ 144988 w 2392306"/>
              <a:gd name="connsiteY1392" fmla="*/ 1522377 h 2392306"/>
              <a:gd name="connsiteX1393" fmla="*/ 217482 w 2392306"/>
              <a:gd name="connsiteY1393" fmla="*/ 1522377 h 2392306"/>
              <a:gd name="connsiteX1394" fmla="*/ 217482 w 2392306"/>
              <a:gd name="connsiteY1394" fmla="*/ 1594871 h 2392306"/>
              <a:gd name="connsiteX1395" fmla="*/ 144988 w 2392306"/>
              <a:gd name="connsiteY1395" fmla="*/ 1594871 h 2392306"/>
              <a:gd name="connsiteX1396" fmla="*/ 217482 w 2392306"/>
              <a:gd name="connsiteY1396" fmla="*/ 1522377 h 2392306"/>
              <a:gd name="connsiteX1397" fmla="*/ 289977 w 2392306"/>
              <a:gd name="connsiteY1397" fmla="*/ 1522377 h 2392306"/>
              <a:gd name="connsiteX1398" fmla="*/ 289977 w 2392306"/>
              <a:gd name="connsiteY1398" fmla="*/ 1594871 h 2392306"/>
              <a:gd name="connsiteX1399" fmla="*/ 217482 w 2392306"/>
              <a:gd name="connsiteY1399" fmla="*/ 1594871 h 2392306"/>
              <a:gd name="connsiteX1400" fmla="*/ 289977 w 2392306"/>
              <a:gd name="connsiteY1400" fmla="*/ 1522377 h 2392306"/>
              <a:gd name="connsiteX1401" fmla="*/ 362471 w 2392306"/>
              <a:gd name="connsiteY1401" fmla="*/ 1522377 h 2392306"/>
              <a:gd name="connsiteX1402" fmla="*/ 362471 w 2392306"/>
              <a:gd name="connsiteY1402" fmla="*/ 1594871 h 2392306"/>
              <a:gd name="connsiteX1403" fmla="*/ 289977 w 2392306"/>
              <a:gd name="connsiteY1403" fmla="*/ 1594871 h 2392306"/>
              <a:gd name="connsiteX1404" fmla="*/ 362471 w 2392306"/>
              <a:gd name="connsiteY1404" fmla="*/ 1522377 h 2392306"/>
              <a:gd name="connsiteX1405" fmla="*/ 434965 w 2392306"/>
              <a:gd name="connsiteY1405" fmla="*/ 1522377 h 2392306"/>
              <a:gd name="connsiteX1406" fmla="*/ 434965 w 2392306"/>
              <a:gd name="connsiteY1406" fmla="*/ 1594871 h 2392306"/>
              <a:gd name="connsiteX1407" fmla="*/ 362471 w 2392306"/>
              <a:gd name="connsiteY1407" fmla="*/ 1594871 h 2392306"/>
              <a:gd name="connsiteX1408" fmla="*/ 724941 w 2392306"/>
              <a:gd name="connsiteY1408" fmla="*/ 1522377 h 2392306"/>
              <a:gd name="connsiteX1409" fmla="*/ 797436 w 2392306"/>
              <a:gd name="connsiteY1409" fmla="*/ 1522377 h 2392306"/>
              <a:gd name="connsiteX1410" fmla="*/ 797436 w 2392306"/>
              <a:gd name="connsiteY1410" fmla="*/ 1594871 h 2392306"/>
              <a:gd name="connsiteX1411" fmla="*/ 724941 w 2392306"/>
              <a:gd name="connsiteY1411" fmla="*/ 1594871 h 2392306"/>
              <a:gd name="connsiteX1412" fmla="*/ 797436 w 2392306"/>
              <a:gd name="connsiteY1412" fmla="*/ 1522377 h 2392306"/>
              <a:gd name="connsiteX1413" fmla="*/ 869930 w 2392306"/>
              <a:gd name="connsiteY1413" fmla="*/ 1522377 h 2392306"/>
              <a:gd name="connsiteX1414" fmla="*/ 869930 w 2392306"/>
              <a:gd name="connsiteY1414" fmla="*/ 1594871 h 2392306"/>
              <a:gd name="connsiteX1415" fmla="*/ 797436 w 2392306"/>
              <a:gd name="connsiteY1415" fmla="*/ 1594871 h 2392306"/>
              <a:gd name="connsiteX1416" fmla="*/ 1159906 w 2392306"/>
              <a:gd name="connsiteY1416" fmla="*/ 1522377 h 2392306"/>
              <a:gd name="connsiteX1417" fmla="*/ 1232401 w 2392306"/>
              <a:gd name="connsiteY1417" fmla="*/ 1522377 h 2392306"/>
              <a:gd name="connsiteX1418" fmla="*/ 1232401 w 2392306"/>
              <a:gd name="connsiteY1418" fmla="*/ 1594871 h 2392306"/>
              <a:gd name="connsiteX1419" fmla="*/ 1159906 w 2392306"/>
              <a:gd name="connsiteY1419" fmla="*/ 1594871 h 2392306"/>
              <a:gd name="connsiteX1420" fmla="*/ 1232401 w 2392306"/>
              <a:gd name="connsiteY1420" fmla="*/ 1522377 h 2392306"/>
              <a:gd name="connsiteX1421" fmla="*/ 1304895 w 2392306"/>
              <a:gd name="connsiteY1421" fmla="*/ 1522377 h 2392306"/>
              <a:gd name="connsiteX1422" fmla="*/ 1304895 w 2392306"/>
              <a:gd name="connsiteY1422" fmla="*/ 1594871 h 2392306"/>
              <a:gd name="connsiteX1423" fmla="*/ 1232401 w 2392306"/>
              <a:gd name="connsiteY1423" fmla="*/ 1594871 h 2392306"/>
              <a:gd name="connsiteX1424" fmla="*/ 1304895 w 2392306"/>
              <a:gd name="connsiteY1424" fmla="*/ 1522377 h 2392306"/>
              <a:gd name="connsiteX1425" fmla="*/ 1377389 w 2392306"/>
              <a:gd name="connsiteY1425" fmla="*/ 1522377 h 2392306"/>
              <a:gd name="connsiteX1426" fmla="*/ 1377389 w 2392306"/>
              <a:gd name="connsiteY1426" fmla="*/ 1594871 h 2392306"/>
              <a:gd name="connsiteX1427" fmla="*/ 1304895 w 2392306"/>
              <a:gd name="connsiteY1427" fmla="*/ 1594871 h 2392306"/>
              <a:gd name="connsiteX1428" fmla="*/ 1377389 w 2392306"/>
              <a:gd name="connsiteY1428" fmla="*/ 1522377 h 2392306"/>
              <a:gd name="connsiteX1429" fmla="*/ 1449883 w 2392306"/>
              <a:gd name="connsiteY1429" fmla="*/ 1522377 h 2392306"/>
              <a:gd name="connsiteX1430" fmla="*/ 1449883 w 2392306"/>
              <a:gd name="connsiteY1430" fmla="*/ 1594871 h 2392306"/>
              <a:gd name="connsiteX1431" fmla="*/ 1377389 w 2392306"/>
              <a:gd name="connsiteY1431" fmla="*/ 1594871 h 2392306"/>
              <a:gd name="connsiteX1432" fmla="*/ 1449883 w 2392306"/>
              <a:gd name="connsiteY1432" fmla="*/ 1522377 h 2392306"/>
              <a:gd name="connsiteX1433" fmla="*/ 1522377 w 2392306"/>
              <a:gd name="connsiteY1433" fmla="*/ 1522377 h 2392306"/>
              <a:gd name="connsiteX1434" fmla="*/ 1522377 w 2392306"/>
              <a:gd name="connsiteY1434" fmla="*/ 1594871 h 2392306"/>
              <a:gd name="connsiteX1435" fmla="*/ 1449883 w 2392306"/>
              <a:gd name="connsiteY1435" fmla="*/ 1594871 h 2392306"/>
              <a:gd name="connsiteX1436" fmla="*/ 1667365 w 2392306"/>
              <a:gd name="connsiteY1436" fmla="*/ 1522377 h 2392306"/>
              <a:gd name="connsiteX1437" fmla="*/ 1739860 w 2392306"/>
              <a:gd name="connsiteY1437" fmla="*/ 1522377 h 2392306"/>
              <a:gd name="connsiteX1438" fmla="*/ 1739860 w 2392306"/>
              <a:gd name="connsiteY1438" fmla="*/ 1594871 h 2392306"/>
              <a:gd name="connsiteX1439" fmla="*/ 1667365 w 2392306"/>
              <a:gd name="connsiteY1439" fmla="*/ 1594871 h 2392306"/>
              <a:gd name="connsiteX1440" fmla="*/ 1812354 w 2392306"/>
              <a:gd name="connsiteY1440" fmla="*/ 1522377 h 2392306"/>
              <a:gd name="connsiteX1441" fmla="*/ 1884848 w 2392306"/>
              <a:gd name="connsiteY1441" fmla="*/ 1522377 h 2392306"/>
              <a:gd name="connsiteX1442" fmla="*/ 1884848 w 2392306"/>
              <a:gd name="connsiteY1442" fmla="*/ 1594871 h 2392306"/>
              <a:gd name="connsiteX1443" fmla="*/ 1812354 w 2392306"/>
              <a:gd name="connsiteY1443" fmla="*/ 1594871 h 2392306"/>
              <a:gd name="connsiteX1444" fmla="*/ 1884848 w 2392306"/>
              <a:gd name="connsiteY1444" fmla="*/ 1522377 h 2392306"/>
              <a:gd name="connsiteX1445" fmla="*/ 1957342 w 2392306"/>
              <a:gd name="connsiteY1445" fmla="*/ 1522377 h 2392306"/>
              <a:gd name="connsiteX1446" fmla="*/ 1957342 w 2392306"/>
              <a:gd name="connsiteY1446" fmla="*/ 1594871 h 2392306"/>
              <a:gd name="connsiteX1447" fmla="*/ 1884848 w 2392306"/>
              <a:gd name="connsiteY1447" fmla="*/ 1594871 h 2392306"/>
              <a:gd name="connsiteX1448" fmla="*/ 2102330 w 2392306"/>
              <a:gd name="connsiteY1448" fmla="*/ 1522377 h 2392306"/>
              <a:gd name="connsiteX1449" fmla="*/ 2174825 w 2392306"/>
              <a:gd name="connsiteY1449" fmla="*/ 1522377 h 2392306"/>
              <a:gd name="connsiteX1450" fmla="*/ 2174825 w 2392306"/>
              <a:gd name="connsiteY1450" fmla="*/ 1594871 h 2392306"/>
              <a:gd name="connsiteX1451" fmla="*/ 2102330 w 2392306"/>
              <a:gd name="connsiteY1451" fmla="*/ 1594871 h 2392306"/>
              <a:gd name="connsiteX1452" fmla="*/ 2174825 w 2392306"/>
              <a:gd name="connsiteY1452" fmla="*/ 1522377 h 2392306"/>
              <a:gd name="connsiteX1453" fmla="*/ 2247319 w 2392306"/>
              <a:gd name="connsiteY1453" fmla="*/ 1522377 h 2392306"/>
              <a:gd name="connsiteX1454" fmla="*/ 2247319 w 2392306"/>
              <a:gd name="connsiteY1454" fmla="*/ 1594871 h 2392306"/>
              <a:gd name="connsiteX1455" fmla="*/ 2174825 w 2392306"/>
              <a:gd name="connsiteY1455" fmla="*/ 1594871 h 2392306"/>
              <a:gd name="connsiteX1456" fmla="*/ 2319813 w 2392306"/>
              <a:gd name="connsiteY1456" fmla="*/ 1522377 h 2392306"/>
              <a:gd name="connsiteX1457" fmla="*/ 2392307 w 2392306"/>
              <a:gd name="connsiteY1457" fmla="*/ 1522377 h 2392306"/>
              <a:gd name="connsiteX1458" fmla="*/ 2392307 w 2392306"/>
              <a:gd name="connsiteY1458" fmla="*/ 1594871 h 2392306"/>
              <a:gd name="connsiteX1459" fmla="*/ 2319813 w 2392306"/>
              <a:gd name="connsiteY1459" fmla="*/ 1594871 h 2392306"/>
              <a:gd name="connsiteX1460" fmla="*/ 0 w 2392306"/>
              <a:gd name="connsiteY1460" fmla="*/ 1594871 h 2392306"/>
              <a:gd name="connsiteX1461" fmla="*/ 72494 w 2392306"/>
              <a:gd name="connsiteY1461" fmla="*/ 1594871 h 2392306"/>
              <a:gd name="connsiteX1462" fmla="*/ 72494 w 2392306"/>
              <a:gd name="connsiteY1462" fmla="*/ 1667365 h 2392306"/>
              <a:gd name="connsiteX1463" fmla="*/ 0 w 2392306"/>
              <a:gd name="connsiteY1463" fmla="*/ 1667365 h 2392306"/>
              <a:gd name="connsiteX1464" fmla="*/ 144988 w 2392306"/>
              <a:gd name="connsiteY1464" fmla="*/ 1594871 h 2392306"/>
              <a:gd name="connsiteX1465" fmla="*/ 217482 w 2392306"/>
              <a:gd name="connsiteY1465" fmla="*/ 1594871 h 2392306"/>
              <a:gd name="connsiteX1466" fmla="*/ 217482 w 2392306"/>
              <a:gd name="connsiteY1466" fmla="*/ 1667365 h 2392306"/>
              <a:gd name="connsiteX1467" fmla="*/ 144988 w 2392306"/>
              <a:gd name="connsiteY1467" fmla="*/ 1667365 h 2392306"/>
              <a:gd name="connsiteX1468" fmla="*/ 217482 w 2392306"/>
              <a:gd name="connsiteY1468" fmla="*/ 1594871 h 2392306"/>
              <a:gd name="connsiteX1469" fmla="*/ 289977 w 2392306"/>
              <a:gd name="connsiteY1469" fmla="*/ 1594871 h 2392306"/>
              <a:gd name="connsiteX1470" fmla="*/ 289977 w 2392306"/>
              <a:gd name="connsiteY1470" fmla="*/ 1667365 h 2392306"/>
              <a:gd name="connsiteX1471" fmla="*/ 217482 w 2392306"/>
              <a:gd name="connsiteY1471" fmla="*/ 1667365 h 2392306"/>
              <a:gd name="connsiteX1472" fmla="*/ 434965 w 2392306"/>
              <a:gd name="connsiteY1472" fmla="*/ 1594871 h 2392306"/>
              <a:gd name="connsiteX1473" fmla="*/ 507459 w 2392306"/>
              <a:gd name="connsiteY1473" fmla="*/ 1594871 h 2392306"/>
              <a:gd name="connsiteX1474" fmla="*/ 507459 w 2392306"/>
              <a:gd name="connsiteY1474" fmla="*/ 1667365 h 2392306"/>
              <a:gd name="connsiteX1475" fmla="*/ 434965 w 2392306"/>
              <a:gd name="connsiteY1475" fmla="*/ 1667365 h 2392306"/>
              <a:gd name="connsiteX1476" fmla="*/ 507459 w 2392306"/>
              <a:gd name="connsiteY1476" fmla="*/ 1594871 h 2392306"/>
              <a:gd name="connsiteX1477" fmla="*/ 579953 w 2392306"/>
              <a:gd name="connsiteY1477" fmla="*/ 1594871 h 2392306"/>
              <a:gd name="connsiteX1478" fmla="*/ 579953 w 2392306"/>
              <a:gd name="connsiteY1478" fmla="*/ 1667365 h 2392306"/>
              <a:gd name="connsiteX1479" fmla="*/ 507459 w 2392306"/>
              <a:gd name="connsiteY1479" fmla="*/ 1667365 h 2392306"/>
              <a:gd name="connsiteX1480" fmla="*/ 652447 w 2392306"/>
              <a:gd name="connsiteY1480" fmla="*/ 1594871 h 2392306"/>
              <a:gd name="connsiteX1481" fmla="*/ 724941 w 2392306"/>
              <a:gd name="connsiteY1481" fmla="*/ 1594871 h 2392306"/>
              <a:gd name="connsiteX1482" fmla="*/ 724941 w 2392306"/>
              <a:gd name="connsiteY1482" fmla="*/ 1667365 h 2392306"/>
              <a:gd name="connsiteX1483" fmla="*/ 652447 w 2392306"/>
              <a:gd name="connsiteY1483" fmla="*/ 1667365 h 2392306"/>
              <a:gd name="connsiteX1484" fmla="*/ 724941 w 2392306"/>
              <a:gd name="connsiteY1484" fmla="*/ 1594871 h 2392306"/>
              <a:gd name="connsiteX1485" fmla="*/ 797436 w 2392306"/>
              <a:gd name="connsiteY1485" fmla="*/ 1594871 h 2392306"/>
              <a:gd name="connsiteX1486" fmla="*/ 797436 w 2392306"/>
              <a:gd name="connsiteY1486" fmla="*/ 1667365 h 2392306"/>
              <a:gd name="connsiteX1487" fmla="*/ 724941 w 2392306"/>
              <a:gd name="connsiteY1487" fmla="*/ 1667365 h 2392306"/>
              <a:gd name="connsiteX1488" fmla="*/ 942424 w 2392306"/>
              <a:gd name="connsiteY1488" fmla="*/ 1594871 h 2392306"/>
              <a:gd name="connsiteX1489" fmla="*/ 1014918 w 2392306"/>
              <a:gd name="connsiteY1489" fmla="*/ 1594871 h 2392306"/>
              <a:gd name="connsiteX1490" fmla="*/ 1014918 w 2392306"/>
              <a:gd name="connsiteY1490" fmla="*/ 1667365 h 2392306"/>
              <a:gd name="connsiteX1491" fmla="*/ 942424 w 2392306"/>
              <a:gd name="connsiteY1491" fmla="*/ 1667365 h 2392306"/>
              <a:gd name="connsiteX1492" fmla="*/ 1087412 w 2392306"/>
              <a:gd name="connsiteY1492" fmla="*/ 1594871 h 2392306"/>
              <a:gd name="connsiteX1493" fmla="*/ 1159906 w 2392306"/>
              <a:gd name="connsiteY1493" fmla="*/ 1594871 h 2392306"/>
              <a:gd name="connsiteX1494" fmla="*/ 1159906 w 2392306"/>
              <a:gd name="connsiteY1494" fmla="*/ 1667365 h 2392306"/>
              <a:gd name="connsiteX1495" fmla="*/ 1087412 w 2392306"/>
              <a:gd name="connsiteY1495" fmla="*/ 1667365 h 2392306"/>
              <a:gd name="connsiteX1496" fmla="*/ 1159906 w 2392306"/>
              <a:gd name="connsiteY1496" fmla="*/ 1594871 h 2392306"/>
              <a:gd name="connsiteX1497" fmla="*/ 1232401 w 2392306"/>
              <a:gd name="connsiteY1497" fmla="*/ 1594871 h 2392306"/>
              <a:gd name="connsiteX1498" fmla="*/ 1232401 w 2392306"/>
              <a:gd name="connsiteY1498" fmla="*/ 1667365 h 2392306"/>
              <a:gd name="connsiteX1499" fmla="*/ 1159906 w 2392306"/>
              <a:gd name="connsiteY1499" fmla="*/ 1667365 h 2392306"/>
              <a:gd name="connsiteX1500" fmla="*/ 1232401 w 2392306"/>
              <a:gd name="connsiteY1500" fmla="*/ 1594871 h 2392306"/>
              <a:gd name="connsiteX1501" fmla="*/ 1304895 w 2392306"/>
              <a:gd name="connsiteY1501" fmla="*/ 1594871 h 2392306"/>
              <a:gd name="connsiteX1502" fmla="*/ 1304895 w 2392306"/>
              <a:gd name="connsiteY1502" fmla="*/ 1667365 h 2392306"/>
              <a:gd name="connsiteX1503" fmla="*/ 1232401 w 2392306"/>
              <a:gd name="connsiteY1503" fmla="*/ 1667365 h 2392306"/>
              <a:gd name="connsiteX1504" fmla="*/ 1594871 w 2392306"/>
              <a:gd name="connsiteY1504" fmla="*/ 1594871 h 2392306"/>
              <a:gd name="connsiteX1505" fmla="*/ 1667365 w 2392306"/>
              <a:gd name="connsiteY1505" fmla="*/ 1594871 h 2392306"/>
              <a:gd name="connsiteX1506" fmla="*/ 1667365 w 2392306"/>
              <a:gd name="connsiteY1506" fmla="*/ 1667365 h 2392306"/>
              <a:gd name="connsiteX1507" fmla="*/ 1594871 w 2392306"/>
              <a:gd name="connsiteY1507" fmla="*/ 1667365 h 2392306"/>
              <a:gd name="connsiteX1508" fmla="*/ 1812354 w 2392306"/>
              <a:gd name="connsiteY1508" fmla="*/ 1594871 h 2392306"/>
              <a:gd name="connsiteX1509" fmla="*/ 1884848 w 2392306"/>
              <a:gd name="connsiteY1509" fmla="*/ 1594871 h 2392306"/>
              <a:gd name="connsiteX1510" fmla="*/ 1884848 w 2392306"/>
              <a:gd name="connsiteY1510" fmla="*/ 1667365 h 2392306"/>
              <a:gd name="connsiteX1511" fmla="*/ 1812354 w 2392306"/>
              <a:gd name="connsiteY1511" fmla="*/ 1667365 h 2392306"/>
              <a:gd name="connsiteX1512" fmla="*/ 1884848 w 2392306"/>
              <a:gd name="connsiteY1512" fmla="*/ 1594871 h 2392306"/>
              <a:gd name="connsiteX1513" fmla="*/ 1957342 w 2392306"/>
              <a:gd name="connsiteY1513" fmla="*/ 1594871 h 2392306"/>
              <a:gd name="connsiteX1514" fmla="*/ 1957342 w 2392306"/>
              <a:gd name="connsiteY1514" fmla="*/ 1667365 h 2392306"/>
              <a:gd name="connsiteX1515" fmla="*/ 1884848 w 2392306"/>
              <a:gd name="connsiteY1515" fmla="*/ 1667365 h 2392306"/>
              <a:gd name="connsiteX1516" fmla="*/ 2247319 w 2392306"/>
              <a:gd name="connsiteY1516" fmla="*/ 1594871 h 2392306"/>
              <a:gd name="connsiteX1517" fmla="*/ 2319813 w 2392306"/>
              <a:gd name="connsiteY1517" fmla="*/ 1594871 h 2392306"/>
              <a:gd name="connsiteX1518" fmla="*/ 2319813 w 2392306"/>
              <a:gd name="connsiteY1518" fmla="*/ 1667365 h 2392306"/>
              <a:gd name="connsiteX1519" fmla="*/ 2247319 w 2392306"/>
              <a:gd name="connsiteY1519" fmla="*/ 1667365 h 2392306"/>
              <a:gd name="connsiteX1520" fmla="*/ 0 w 2392306"/>
              <a:gd name="connsiteY1520" fmla="*/ 1667365 h 2392306"/>
              <a:gd name="connsiteX1521" fmla="*/ 72494 w 2392306"/>
              <a:gd name="connsiteY1521" fmla="*/ 1667365 h 2392306"/>
              <a:gd name="connsiteX1522" fmla="*/ 72494 w 2392306"/>
              <a:gd name="connsiteY1522" fmla="*/ 1739860 h 2392306"/>
              <a:gd name="connsiteX1523" fmla="*/ 0 w 2392306"/>
              <a:gd name="connsiteY1523" fmla="*/ 1739860 h 2392306"/>
              <a:gd name="connsiteX1524" fmla="*/ 217482 w 2392306"/>
              <a:gd name="connsiteY1524" fmla="*/ 1667365 h 2392306"/>
              <a:gd name="connsiteX1525" fmla="*/ 289977 w 2392306"/>
              <a:gd name="connsiteY1525" fmla="*/ 1667365 h 2392306"/>
              <a:gd name="connsiteX1526" fmla="*/ 289977 w 2392306"/>
              <a:gd name="connsiteY1526" fmla="*/ 1739860 h 2392306"/>
              <a:gd name="connsiteX1527" fmla="*/ 217482 w 2392306"/>
              <a:gd name="connsiteY1527" fmla="*/ 1739860 h 2392306"/>
              <a:gd name="connsiteX1528" fmla="*/ 289977 w 2392306"/>
              <a:gd name="connsiteY1528" fmla="*/ 1667365 h 2392306"/>
              <a:gd name="connsiteX1529" fmla="*/ 362471 w 2392306"/>
              <a:gd name="connsiteY1529" fmla="*/ 1667365 h 2392306"/>
              <a:gd name="connsiteX1530" fmla="*/ 362471 w 2392306"/>
              <a:gd name="connsiteY1530" fmla="*/ 1739860 h 2392306"/>
              <a:gd name="connsiteX1531" fmla="*/ 289977 w 2392306"/>
              <a:gd name="connsiteY1531" fmla="*/ 1739860 h 2392306"/>
              <a:gd name="connsiteX1532" fmla="*/ 362471 w 2392306"/>
              <a:gd name="connsiteY1532" fmla="*/ 1667365 h 2392306"/>
              <a:gd name="connsiteX1533" fmla="*/ 434965 w 2392306"/>
              <a:gd name="connsiteY1533" fmla="*/ 1667365 h 2392306"/>
              <a:gd name="connsiteX1534" fmla="*/ 434965 w 2392306"/>
              <a:gd name="connsiteY1534" fmla="*/ 1739860 h 2392306"/>
              <a:gd name="connsiteX1535" fmla="*/ 362471 w 2392306"/>
              <a:gd name="connsiteY1535" fmla="*/ 1739860 h 2392306"/>
              <a:gd name="connsiteX1536" fmla="*/ 579953 w 2392306"/>
              <a:gd name="connsiteY1536" fmla="*/ 1667365 h 2392306"/>
              <a:gd name="connsiteX1537" fmla="*/ 652447 w 2392306"/>
              <a:gd name="connsiteY1537" fmla="*/ 1667365 h 2392306"/>
              <a:gd name="connsiteX1538" fmla="*/ 652447 w 2392306"/>
              <a:gd name="connsiteY1538" fmla="*/ 1739860 h 2392306"/>
              <a:gd name="connsiteX1539" fmla="*/ 579953 w 2392306"/>
              <a:gd name="connsiteY1539" fmla="*/ 1739860 h 2392306"/>
              <a:gd name="connsiteX1540" fmla="*/ 652447 w 2392306"/>
              <a:gd name="connsiteY1540" fmla="*/ 1667365 h 2392306"/>
              <a:gd name="connsiteX1541" fmla="*/ 724941 w 2392306"/>
              <a:gd name="connsiteY1541" fmla="*/ 1667365 h 2392306"/>
              <a:gd name="connsiteX1542" fmla="*/ 724941 w 2392306"/>
              <a:gd name="connsiteY1542" fmla="*/ 1739860 h 2392306"/>
              <a:gd name="connsiteX1543" fmla="*/ 652447 w 2392306"/>
              <a:gd name="connsiteY1543" fmla="*/ 1739860 h 2392306"/>
              <a:gd name="connsiteX1544" fmla="*/ 724941 w 2392306"/>
              <a:gd name="connsiteY1544" fmla="*/ 1667365 h 2392306"/>
              <a:gd name="connsiteX1545" fmla="*/ 797436 w 2392306"/>
              <a:gd name="connsiteY1545" fmla="*/ 1667365 h 2392306"/>
              <a:gd name="connsiteX1546" fmla="*/ 797436 w 2392306"/>
              <a:gd name="connsiteY1546" fmla="*/ 1739860 h 2392306"/>
              <a:gd name="connsiteX1547" fmla="*/ 724941 w 2392306"/>
              <a:gd name="connsiteY1547" fmla="*/ 1739860 h 2392306"/>
              <a:gd name="connsiteX1548" fmla="*/ 869930 w 2392306"/>
              <a:gd name="connsiteY1548" fmla="*/ 1667365 h 2392306"/>
              <a:gd name="connsiteX1549" fmla="*/ 942424 w 2392306"/>
              <a:gd name="connsiteY1549" fmla="*/ 1667365 h 2392306"/>
              <a:gd name="connsiteX1550" fmla="*/ 942424 w 2392306"/>
              <a:gd name="connsiteY1550" fmla="*/ 1739860 h 2392306"/>
              <a:gd name="connsiteX1551" fmla="*/ 869930 w 2392306"/>
              <a:gd name="connsiteY1551" fmla="*/ 1739860 h 2392306"/>
              <a:gd name="connsiteX1552" fmla="*/ 1014918 w 2392306"/>
              <a:gd name="connsiteY1552" fmla="*/ 1667365 h 2392306"/>
              <a:gd name="connsiteX1553" fmla="*/ 1087412 w 2392306"/>
              <a:gd name="connsiteY1553" fmla="*/ 1667365 h 2392306"/>
              <a:gd name="connsiteX1554" fmla="*/ 1087412 w 2392306"/>
              <a:gd name="connsiteY1554" fmla="*/ 1739860 h 2392306"/>
              <a:gd name="connsiteX1555" fmla="*/ 1014918 w 2392306"/>
              <a:gd name="connsiteY1555" fmla="*/ 1739860 h 2392306"/>
              <a:gd name="connsiteX1556" fmla="*/ 1087412 w 2392306"/>
              <a:gd name="connsiteY1556" fmla="*/ 1667365 h 2392306"/>
              <a:gd name="connsiteX1557" fmla="*/ 1159906 w 2392306"/>
              <a:gd name="connsiteY1557" fmla="*/ 1667365 h 2392306"/>
              <a:gd name="connsiteX1558" fmla="*/ 1159906 w 2392306"/>
              <a:gd name="connsiteY1558" fmla="*/ 1739860 h 2392306"/>
              <a:gd name="connsiteX1559" fmla="*/ 1087412 w 2392306"/>
              <a:gd name="connsiteY1559" fmla="*/ 1739860 h 2392306"/>
              <a:gd name="connsiteX1560" fmla="*/ 1304895 w 2392306"/>
              <a:gd name="connsiteY1560" fmla="*/ 1667365 h 2392306"/>
              <a:gd name="connsiteX1561" fmla="*/ 1377389 w 2392306"/>
              <a:gd name="connsiteY1561" fmla="*/ 1667365 h 2392306"/>
              <a:gd name="connsiteX1562" fmla="*/ 1377389 w 2392306"/>
              <a:gd name="connsiteY1562" fmla="*/ 1739860 h 2392306"/>
              <a:gd name="connsiteX1563" fmla="*/ 1304895 w 2392306"/>
              <a:gd name="connsiteY1563" fmla="*/ 1739860 h 2392306"/>
              <a:gd name="connsiteX1564" fmla="*/ 1377389 w 2392306"/>
              <a:gd name="connsiteY1564" fmla="*/ 1667365 h 2392306"/>
              <a:gd name="connsiteX1565" fmla="*/ 1449883 w 2392306"/>
              <a:gd name="connsiteY1565" fmla="*/ 1667365 h 2392306"/>
              <a:gd name="connsiteX1566" fmla="*/ 1449883 w 2392306"/>
              <a:gd name="connsiteY1566" fmla="*/ 1739860 h 2392306"/>
              <a:gd name="connsiteX1567" fmla="*/ 1377389 w 2392306"/>
              <a:gd name="connsiteY1567" fmla="*/ 1739860 h 2392306"/>
              <a:gd name="connsiteX1568" fmla="*/ 1449883 w 2392306"/>
              <a:gd name="connsiteY1568" fmla="*/ 1667365 h 2392306"/>
              <a:gd name="connsiteX1569" fmla="*/ 1522377 w 2392306"/>
              <a:gd name="connsiteY1569" fmla="*/ 1667365 h 2392306"/>
              <a:gd name="connsiteX1570" fmla="*/ 1522377 w 2392306"/>
              <a:gd name="connsiteY1570" fmla="*/ 1739860 h 2392306"/>
              <a:gd name="connsiteX1571" fmla="*/ 1449883 w 2392306"/>
              <a:gd name="connsiteY1571" fmla="*/ 1739860 h 2392306"/>
              <a:gd name="connsiteX1572" fmla="*/ 1522377 w 2392306"/>
              <a:gd name="connsiteY1572" fmla="*/ 1667365 h 2392306"/>
              <a:gd name="connsiteX1573" fmla="*/ 1594871 w 2392306"/>
              <a:gd name="connsiteY1573" fmla="*/ 1667365 h 2392306"/>
              <a:gd name="connsiteX1574" fmla="*/ 1594871 w 2392306"/>
              <a:gd name="connsiteY1574" fmla="*/ 1739860 h 2392306"/>
              <a:gd name="connsiteX1575" fmla="*/ 1522377 w 2392306"/>
              <a:gd name="connsiteY1575" fmla="*/ 1739860 h 2392306"/>
              <a:gd name="connsiteX1576" fmla="*/ 1594871 w 2392306"/>
              <a:gd name="connsiteY1576" fmla="*/ 1667365 h 2392306"/>
              <a:gd name="connsiteX1577" fmla="*/ 1667365 w 2392306"/>
              <a:gd name="connsiteY1577" fmla="*/ 1667365 h 2392306"/>
              <a:gd name="connsiteX1578" fmla="*/ 1667365 w 2392306"/>
              <a:gd name="connsiteY1578" fmla="*/ 1739860 h 2392306"/>
              <a:gd name="connsiteX1579" fmla="*/ 1594871 w 2392306"/>
              <a:gd name="connsiteY1579" fmla="*/ 1739860 h 2392306"/>
              <a:gd name="connsiteX1580" fmla="*/ 1739860 w 2392306"/>
              <a:gd name="connsiteY1580" fmla="*/ 1667365 h 2392306"/>
              <a:gd name="connsiteX1581" fmla="*/ 1812354 w 2392306"/>
              <a:gd name="connsiteY1581" fmla="*/ 1667365 h 2392306"/>
              <a:gd name="connsiteX1582" fmla="*/ 1812354 w 2392306"/>
              <a:gd name="connsiteY1582" fmla="*/ 1739860 h 2392306"/>
              <a:gd name="connsiteX1583" fmla="*/ 1739860 w 2392306"/>
              <a:gd name="connsiteY1583" fmla="*/ 1739860 h 2392306"/>
              <a:gd name="connsiteX1584" fmla="*/ 1884848 w 2392306"/>
              <a:gd name="connsiteY1584" fmla="*/ 1667365 h 2392306"/>
              <a:gd name="connsiteX1585" fmla="*/ 1957342 w 2392306"/>
              <a:gd name="connsiteY1585" fmla="*/ 1667365 h 2392306"/>
              <a:gd name="connsiteX1586" fmla="*/ 1957342 w 2392306"/>
              <a:gd name="connsiteY1586" fmla="*/ 1739860 h 2392306"/>
              <a:gd name="connsiteX1587" fmla="*/ 1884848 w 2392306"/>
              <a:gd name="connsiteY1587" fmla="*/ 1739860 h 2392306"/>
              <a:gd name="connsiteX1588" fmla="*/ 2174825 w 2392306"/>
              <a:gd name="connsiteY1588" fmla="*/ 1667365 h 2392306"/>
              <a:gd name="connsiteX1589" fmla="*/ 2247319 w 2392306"/>
              <a:gd name="connsiteY1589" fmla="*/ 1667365 h 2392306"/>
              <a:gd name="connsiteX1590" fmla="*/ 2247319 w 2392306"/>
              <a:gd name="connsiteY1590" fmla="*/ 1739860 h 2392306"/>
              <a:gd name="connsiteX1591" fmla="*/ 2174825 w 2392306"/>
              <a:gd name="connsiteY1591" fmla="*/ 1739860 h 2392306"/>
              <a:gd name="connsiteX1592" fmla="*/ 0 w 2392306"/>
              <a:gd name="connsiteY1592" fmla="*/ 1739860 h 2392306"/>
              <a:gd name="connsiteX1593" fmla="*/ 72494 w 2392306"/>
              <a:gd name="connsiteY1593" fmla="*/ 1739860 h 2392306"/>
              <a:gd name="connsiteX1594" fmla="*/ 72494 w 2392306"/>
              <a:gd name="connsiteY1594" fmla="*/ 1812354 h 2392306"/>
              <a:gd name="connsiteX1595" fmla="*/ 0 w 2392306"/>
              <a:gd name="connsiteY1595" fmla="*/ 1812354 h 2392306"/>
              <a:gd name="connsiteX1596" fmla="*/ 144988 w 2392306"/>
              <a:gd name="connsiteY1596" fmla="*/ 1739860 h 2392306"/>
              <a:gd name="connsiteX1597" fmla="*/ 217482 w 2392306"/>
              <a:gd name="connsiteY1597" fmla="*/ 1739860 h 2392306"/>
              <a:gd name="connsiteX1598" fmla="*/ 217482 w 2392306"/>
              <a:gd name="connsiteY1598" fmla="*/ 1812354 h 2392306"/>
              <a:gd name="connsiteX1599" fmla="*/ 144988 w 2392306"/>
              <a:gd name="connsiteY1599" fmla="*/ 1812354 h 2392306"/>
              <a:gd name="connsiteX1600" fmla="*/ 217482 w 2392306"/>
              <a:gd name="connsiteY1600" fmla="*/ 1739860 h 2392306"/>
              <a:gd name="connsiteX1601" fmla="*/ 289977 w 2392306"/>
              <a:gd name="connsiteY1601" fmla="*/ 1739860 h 2392306"/>
              <a:gd name="connsiteX1602" fmla="*/ 289977 w 2392306"/>
              <a:gd name="connsiteY1602" fmla="*/ 1812354 h 2392306"/>
              <a:gd name="connsiteX1603" fmla="*/ 217482 w 2392306"/>
              <a:gd name="connsiteY1603" fmla="*/ 1812354 h 2392306"/>
              <a:gd name="connsiteX1604" fmla="*/ 362471 w 2392306"/>
              <a:gd name="connsiteY1604" fmla="*/ 1739860 h 2392306"/>
              <a:gd name="connsiteX1605" fmla="*/ 434965 w 2392306"/>
              <a:gd name="connsiteY1605" fmla="*/ 1739860 h 2392306"/>
              <a:gd name="connsiteX1606" fmla="*/ 434965 w 2392306"/>
              <a:gd name="connsiteY1606" fmla="*/ 1812354 h 2392306"/>
              <a:gd name="connsiteX1607" fmla="*/ 362471 w 2392306"/>
              <a:gd name="connsiteY1607" fmla="*/ 1812354 h 2392306"/>
              <a:gd name="connsiteX1608" fmla="*/ 434965 w 2392306"/>
              <a:gd name="connsiteY1608" fmla="*/ 1739860 h 2392306"/>
              <a:gd name="connsiteX1609" fmla="*/ 507459 w 2392306"/>
              <a:gd name="connsiteY1609" fmla="*/ 1739860 h 2392306"/>
              <a:gd name="connsiteX1610" fmla="*/ 507459 w 2392306"/>
              <a:gd name="connsiteY1610" fmla="*/ 1812354 h 2392306"/>
              <a:gd name="connsiteX1611" fmla="*/ 434965 w 2392306"/>
              <a:gd name="connsiteY1611" fmla="*/ 1812354 h 2392306"/>
              <a:gd name="connsiteX1612" fmla="*/ 507459 w 2392306"/>
              <a:gd name="connsiteY1612" fmla="*/ 1739860 h 2392306"/>
              <a:gd name="connsiteX1613" fmla="*/ 579953 w 2392306"/>
              <a:gd name="connsiteY1613" fmla="*/ 1739860 h 2392306"/>
              <a:gd name="connsiteX1614" fmla="*/ 579953 w 2392306"/>
              <a:gd name="connsiteY1614" fmla="*/ 1812354 h 2392306"/>
              <a:gd name="connsiteX1615" fmla="*/ 507459 w 2392306"/>
              <a:gd name="connsiteY1615" fmla="*/ 1812354 h 2392306"/>
              <a:gd name="connsiteX1616" fmla="*/ 579953 w 2392306"/>
              <a:gd name="connsiteY1616" fmla="*/ 1739860 h 2392306"/>
              <a:gd name="connsiteX1617" fmla="*/ 652447 w 2392306"/>
              <a:gd name="connsiteY1617" fmla="*/ 1739860 h 2392306"/>
              <a:gd name="connsiteX1618" fmla="*/ 652447 w 2392306"/>
              <a:gd name="connsiteY1618" fmla="*/ 1812354 h 2392306"/>
              <a:gd name="connsiteX1619" fmla="*/ 579953 w 2392306"/>
              <a:gd name="connsiteY1619" fmla="*/ 1812354 h 2392306"/>
              <a:gd name="connsiteX1620" fmla="*/ 724941 w 2392306"/>
              <a:gd name="connsiteY1620" fmla="*/ 1739860 h 2392306"/>
              <a:gd name="connsiteX1621" fmla="*/ 797436 w 2392306"/>
              <a:gd name="connsiteY1621" fmla="*/ 1739860 h 2392306"/>
              <a:gd name="connsiteX1622" fmla="*/ 797436 w 2392306"/>
              <a:gd name="connsiteY1622" fmla="*/ 1812354 h 2392306"/>
              <a:gd name="connsiteX1623" fmla="*/ 724941 w 2392306"/>
              <a:gd name="connsiteY1623" fmla="*/ 1812354 h 2392306"/>
              <a:gd name="connsiteX1624" fmla="*/ 869930 w 2392306"/>
              <a:gd name="connsiteY1624" fmla="*/ 1739860 h 2392306"/>
              <a:gd name="connsiteX1625" fmla="*/ 942424 w 2392306"/>
              <a:gd name="connsiteY1625" fmla="*/ 1739860 h 2392306"/>
              <a:gd name="connsiteX1626" fmla="*/ 942424 w 2392306"/>
              <a:gd name="connsiteY1626" fmla="*/ 1812354 h 2392306"/>
              <a:gd name="connsiteX1627" fmla="*/ 869930 w 2392306"/>
              <a:gd name="connsiteY1627" fmla="*/ 1812354 h 2392306"/>
              <a:gd name="connsiteX1628" fmla="*/ 942424 w 2392306"/>
              <a:gd name="connsiteY1628" fmla="*/ 1739860 h 2392306"/>
              <a:gd name="connsiteX1629" fmla="*/ 1014918 w 2392306"/>
              <a:gd name="connsiteY1629" fmla="*/ 1739860 h 2392306"/>
              <a:gd name="connsiteX1630" fmla="*/ 1014918 w 2392306"/>
              <a:gd name="connsiteY1630" fmla="*/ 1812354 h 2392306"/>
              <a:gd name="connsiteX1631" fmla="*/ 942424 w 2392306"/>
              <a:gd name="connsiteY1631" fmla="*/ 1812354 h 2392306"/>
              <a:gd name="connsiteX1632" fmla="*/ 1087412 w 2392306"/>
              <a:gd name="connsiteY1632" fmla="*/ 1739860 h 2392306"/>
              <a:gd name="connsiteX1633" fmla="*/ 1159906 w 2392306"/>
              <a:gd name="connsiteY1633" fmla="*/ 1739860 h 2392306"/>
              <a:gd name="connsiteX1634" fmla="*/ 1159906 w 2392306"/>
              <a:gd name="connsiteY1634" fmla="*/ 1812354 h 2392306"/>
              <a:gd name="connsiteX1635" fmla="*/ 1087412 w 2392306"/>
              <a:gd name="connsiteY1635" fmla="*/ 1812354 h 2392306"/>
              <a:gd name="connsiteX1636" fmla="*/ 1159906 w 2392306"/>
              <a:gd name="connsiteY1636" fmla="*/ 1739860 h 2392306"/>
              <a:gd name="connsiteX1637" fmla="*/ 1232401 w 2392306"/>
              <a:gd name="connsiteY1637" fmla="*/ 1739860 h 2392306"/>
              <a:gd name="connsiteX1638" fmla="*/ 1232401 w 2392306"/>
              <a:gd name="connsiteY1638" fmla="*/ 1812354 h 2392306"/>
              <a:gd name="connsiteX1639" fmla="*/ 1159906 w 2392306"/>
              <a:gd name="connsiteY1639" fmla="*/ 1812354 h 2392306"/>
              <a:gd name="connsiteX1640" fmla="*/ 1232401 w 2392306"/>
              <a:gd name="connsiteY1640" fmla="*/ 1739860 h 2392306"/>
              <a:gd name="connsiteX1641" fmla="*/ 1304895 w 2392306"/>
              <a:gd name="connsiteY1641" fmla="*/ 1739860 h 2392306"/>
              <a:gd name="connsiteX1642" fmla="*/ 1304895 w 2392306"/>
              <a:gd name="connsiteY1642" fmla="*/ 1812354 h 2392306"/>
              <a:gd name="connsiteX1643" fmla="*/ 1232401 w 2392306"/>
              <a:gd name="connsiteY1643" fmla="*/ 1812354 h 2392306"/>
              <a:gd name="connsiteX1644" fmla="*/ 1377389 w 2392306"/>
              <a:gd name="connsiteY1644" fmla="*/ 1739860 h 2392306"/>
              <a:gd name="connsiteX1645" fmla="*/ 1449883 w 2392306"/>
              <a:gd name="connsiteY1645" fmla="*/ 1739860 h 2392306"/>
              <a:gd name="connsiteX1646" fmla="*/ 1449883 w 2392306"/>
              <a:gd name="connsiteY1646" fmla="*/ 1812354 h 2392306"/>
              <a:gd name="connsiteX1647" fmla="*/ 1377389 w 2392306"/>
              <a:gd name="connsiteY1647" fmla="*/ 1812354 h 2392306"/>
              <a:gd name="connsiteX1648" fmla="*/ 1594871 w 2392306"/>
              <a:gd name="connsiteY1648" fmla="*/ 1739860 h 2392306"/>
              <a:gd name="connsiteX1649" fmla="*/ 1667365 w 2392306"/>
              <a:gd name="connsiteY1649" fmla="*/ 1739860 h 2392306"/>
              <a:gd name="connsiteX1650" fmla="*/ 1667365 w 2392306"/>
              <a:gd name="connsiteY1650" fmla="*/ 1812354 h 2392306"/>
              <a:gd name="connsiteX1651" fmla="*/ 1594871 w 2392306"/>
              <a:gd name="connsiteY1651" fmla="*/ 1812354 h 2392306"/>
              <a:gd name="connsiteX1652" fmla="*/ 1739860 w 2392306"/>
              <a:gd name="connsiteY1652" fmla="*/ 1739860 h 2392306"/>
              <a:gd name="connsiteX1653" fmla="*/ 1812354 w 2392306"/>
              <a:gd name="connsiteY1653" fmla="*/ 1739860 h 2392306"/>
              <a:gd name="connsiteX1654" fmla="*/ 1812354 w 2392306"/>
              <a:gd name="connsiteY1654" fmla="*/ 1812354 h 2392306"/>
              <a:gd name="connsiteX1655" fmla="*/ 1739860 w 2392306"/>
              <a:gd name="connsiteY1655" fmla="*/ 1812354 h 2392306"/>
              <a:gd name="connsiteX1656" fmla="*/ 1812354 w 2392306"/>
              <a:gd name="connsiteY1656" fmla="*/ 1739860 h 2392306"/>
              <a:gd name="connsiteX1657" fmla="*/ 1884848 w 2392306"/>
              <a:gd name="connsiteY1657" fmla="*/ 1739860 h 2392306"/>
              <a:gd name="connsiteX1658" fmla="*/ 1884848 w 2392306"/>
              <a:gd name="connsiteY1658" fmla="*/ 1812354 h 2392306"/>
              <a:gd name="connsiteX1659" fmla="*/ 1812354 w 2392306"/>
              <a:gd name="connsiteY1659" fmla="*/ 1812354 h 2392306"/>
              <a:gd name="connsiteX1660" fmla="*/ 1884848 w 2392306"/>
              <a:gd name="connsiteY1660" fmla="*/ 1739860 h 2392306"/>
              <a:gd name="connsiteX1661" fmla="*/ 1957342 w 2392306"/>
              <a:gd name="connsiteY1661" fmla="*/ 1739860 h 2392306"/>
              <a:gd name="connsiteX1662" fmla="*/ 1957342 w 2392306"/>
              <a:gd name="connsiteY1662" fmla="*/ 1812354 h 2392306"/>
              <a:gd name="connsiteX1663" fmla="*/ 1884848 w 2392306"/>
              <a:gd name="connsiteY1663" fmla="*/ 1812354 h 2392306"/>
              <a:gd name="connsiteX1664" fmla="*/ 1957342 w 2392306"/>
              <a:gd name="connsiteY1664" fmla="*/ 1739860 h 2392306"/>
              <a:gd name="connsiteX1665" fmla="*/ 2029836 w 2392306"/>
              <a:gd name="connsiteY1665" fmla="*/ 1739860 h 2392306"/>
              <a:gd name="connsiteX1666" fmla="*/ 2029836 w 2392306"/>
              <a:gd name="connsiteY1666" fmla="*/ 1812354 h 2392306"/>
              <a:gd name="connsiteX1667" fmla="*/ 1957342 w 2392306"/>
              <a:gd name="connsiteY1667" fmla="*/ 1812354 h 2392306"/>
              <a:gd name="connsiteX1668" fmla="*/ 2029836 w 2392306"/>
              <a:gd name="connsiteY1668" fmla="*/ 1739860 h 2392306"/>
              <a:gd name="connsiteX1669" fmla="*/ 2102330 w 2392306"/>
              <a:gd name="connsiteY1669" fmla="*/ 1739860 h 2392306"/>
              <a:gd name="connsiteX1670" fmla="*/ 2102330 w 2392306"/>
              <a:gd name="connsiteY1670" fmla="*/ 1812354 h 2392306"/>
              <a:gd name="connsiteX1671" fmla="*/ 2029836 w 2392306"/>
              <a:gd name="connsiteY1671" fmla="*/ 1812354 h 2392306"/>
              <a:gd name="connsiteX1672" fmla="*/ 2247319 w 2392306"/>
              <a:gd name="connsiteY1672" fmla="*/ 1739860 h 2392306"/>
              <a:gd name="connsiteX1673" fmla="*/ 2319813 w 2392306"/>
              <a:gd name="connsiteY1673" fmla="*/ 1739860 h 2392306"/>
              <a:gd name="connsiteX1674" fmla="*/ 2319813 w 2392306"/>
              <a:gd name="connsiteY1674" fmla="*/ 1812354 h 2392306"/>
              <a:gd name="connsiteX1675" fmla="*/ 2247319 w 2392306"/>
              <a:gd name="connsiteY1675" fmla="*/ 1812354 h 2392306"/>
              <a:gd name="connsiteX1676" fmla="*/ 2319813 w 2392306"/>
              <a:gd name="connsiteY1676" fmla="*/ 1739860 h 2392306"/>
              <a:gd name="connsiteX1677" fmla="*/ 2392307 w 2392306"/>
              <a:gd name="connsiteY1677" fmla="*/ 1739860 h 2392306"/>
              <a:gd name="connsiteX1678" fmla="*/ 2392307 w 2392306"/>
              <a:gd name="connsiteY1678" fmla="*/ 1812354 h 2392306"/>
              <a:gd name="connsiteX1679" fmla="*/ 2319813 w 2392306"/>
              <a:gd name="connsiteY1679" fmla="*/ 1812354 h 2392306"/>
              <a:gd name="connsiteX1680" fmla="*/ 579953 w 2392306"/>
              <a:gd name="connsiteY1680" fmla="*/ 1812354 h 2392306"/>
              <a:gd name="connsiteX1681" fmla="*/ 652447 w 2392306"/>
              <a:gd name="connsiteY1681" fmla="*/ 1812354 h 2392306"/>
              <a:gd name="connsiteX1682" fmla="*/ 652447 w 2392306"/>
              <a:gd name="connsiteY1682" fmla="*/ 1884848 h 2392306"/>
              <a:gd name="connsiteX1683" fmla="*/ 579953 w 2392306"/>
              <a:gd name="connsiteY1683" fmla="*/ 1884848 h 2392306"/>
              <a:gd name="connsiteX1684" fmla="*/ 724941 w 2392306"/>
              <a:gd name="connsiteY1684" fmla="*/ 1812354 h 2392306"/>
              <a:gd name="connsiteX1685" fmla="*/ 797436 w 2392306"/>
              <a:gd name="connsiteY1685" fmla="*/ 1812354 h 2392306"/>
              <a:gd name="connsiteX1686" fmla="*/ 797436 w 2392306"/>
              <a:gd name="connsiteY1686" fmla="*/ 1884848 h 2392306"/>
              <a:gd name="connsiteX1687" fmla="*/ 724941 w 2392306"/>
              <a:gd name="connsiteY1687" fmla="*/ 1884848 h 2392306"/>
              <a:gd name="connsiteX1688" fmla="*/ 869930 w 2392306"/>
              <a:gd name="connsiteY1688" fmla="*/ 1812354 h 2392306"/>
              <a:gd name="connsiteX1689" fmla="*/ 942424 w 2392306"/>
              <a:gd name="connsiteY1689" fmla="*/ 1812354 h 2392306"/>
              <a:gd name="connsiteX1690" fmla="*/ 942424 w 2392306"/>
              <a:gd name="connsiteY1690" fmla="*/ 1884848 h 2392306"/>
              <a:gd name="connsiteX1691" fmla="*/ 869930 w 2392306"/>
              <a:gd name="connsiteY1691" fmla="*/ 1884848 h 2392306"/>
              <a:gd name="connsiteX1692" fmla="*/ 942424 w 2392306"/>
              <a:gd name="connsiteY1692" fmla="*/ 1812354 h 2392306"/>
              <a:gd name="connsiteX1693" fmla="*/ 1014918 w 2392306"/>
              <a:gd name="connsiteY1693" fmla="*/ 1812354 h 2392306"/>
              <a:gd name="connsiteX1694" fmla="*/ 1014918 w 2392306"/>
              <a:gd name="connsiteY1694" fmla="*/ 1884848 h 2392306"/>
              <a:gd name="connsiteX1695" fmla="*/ 942424 w 2392306"/>
              <a:gd name="connsiteY1695" fmla="*/ 1884848 h 2392306"/>
              <a:gd name="connsiteX1696" fmla="*/ 1014918 w 2392306"/>
              <a:gd name="connsiteY1696" fmla="*/ 1812354 h 2392306"/>
              <a:gd name="connsiteX1697" fmla="*/ 1087412 w 2392306"/>
              <a:gd name="connsiteY1697" fmla="*/ 1812354 h 2392306"/>
              <a:gd name="connsiteX1698" fmla="*/ 1087412 w 2392306"/>
              <a:gd name="connsiteY1698" fmla="*/ 1884848 h 2392306"/>
              <a:gd name="connsiteX1699" fmla="*/ 1014918 w 2392306"/>
              <a:gd name="connsiteY1699" fmla="*/ 1884848 h 2392306"/>
              <a:gd name="connsiteX1700" fmla="*/ 1087412 w 2392306"/>
              <a:gd name="connsiteY1700" fmla="*/ 1812354 h 2392306"/>
              <a:gd name="connsiteX1701" fmla="*/ 1159906 w 2392306"/>
              <a:gd name="connsiteY1701" fmla="*/ 1812354 h 2392306"/>
              <a:gd name="connsiteX1702" fmla="*/ 1159906 w 2392306"/>
              <a:gd name="connsiteY1702" fmla="*/ 1884848 h 2392306"/>
              <a:gd name="connsiteX1703" fmla="*/ 1087412 w 2392306"/>
              <a:gd name="connsiteY1703" fmla="*/ 1884848 h 2392306"/>
              <a:gd name="connsiteX1704" fmla="*/ 1159906 w 2392306"/>
              <a:gd name="connsiteY1704" fmla="*/ 1812354 h 2392306"/>
              <a:gd name="connsiteX1705" fmla="*/ 1232401 w 2392306"/>
              <a:gd name="connsiteY1705" fmla="*/ 1812354 h 2392306"/>
              <a:gd name="connsiteX1706" fmla="*/ 1232401 w 2392306"/>
              <a:gd name="connsiteY1706" fmla="*/ 1884848 h 2392306"/>
              <a:gd name="connsiteX1707" fmla="*/ 1159906 w 2392306"/>
              <a:gd name="connsiteY1707" fmla="*/ 1884848 h 2392306"/>
              <a:gd name="connsiteX1708" fmla="*/ 1232401 w 2392306"/>
              <a:gd name="connsiteY1708" fmla="*/ 1812354 h 2392306"/>
              <a:gd name="connsiteX1709" fmla="*/ 1304895 w 2392306"/>
              <a:gd name="connsiteY1709" fmla="*/ 1812354 h 2392306"/>
              <a:gd name="connsiteX1710" fmla="*/ 1304895 w 2392306"/>
              <a:gd name="connsiteY1710" fmla="*/ 1884848 h 2392306"/>
              <a:gd name="connsiteX1711" fmla="*/ 1232401 w 2392306"/>
              <a:gd name="connsiteY1711" fmla="*/ 1884848 h 2392306"/>
              <a:gd name="connsiteX1712" fmla="*/ 1377389 w 2392306"/>
              <a:gd name="connsiteY1712" fmla="*/ 1812354 h 2392306"/>
              <a:gd name="connsiteX1713" fmla="*/ 1449883 w 2392306"/>
              <a:gd name="connsiteY1713" fmla="*/ 1812354 h 2392306"/>
              <a:gd name="connsiteX1714" fmla="*/ 1449883 w 2392306"/>
              <a:gd name="connsiteY1714" fmla="*/ 1884848 h 2392306"/>
              <a:gd name="connsiteX1715" fmla="*/ 1377389 w 2392306"/>
              <a:gd name="connsiteY1715" fmla="*/ 1884848 h 2392306"/>
              <a:gd name="connsiteX1716" fmla="*/ 1449883 w 2392306"/>
              <a:gd name="connsiteY1716" fmla="*/ 1812354 h 2392306"/>
              <a:gd name="connsiteX1717" fmla="*/ 1522377 w 2392306"/>
              <a:gd name="connsiteY1717" fmla="*/ 1812354 h 2392306"/>
              <a:gd name="connsiteX1718" fmla="*/ 1522377 w 2392306"/>
              <a:gd name="connsiteY1718" fmla="*/ 1884848 h 2392306"/>
              <a:gd name="connsiteX1719" fmla="*/ 1449883 w 2392306"/>
              <a:gd name="connsiteY1719" fmla="*/ 1884848 h 2392306"/>
              <a:gd name="connsiteX1720" fmla="*/ 1522377 w 2392306"/>
              <a:gd name="connsiteY1720" fmla="*/ 1812354 h 2392306"/>
              <a:gd name="connsiteX1721" fmla="*/ 1594871 w 2392306"/>
              <a:gd name="connsiteY1721" fmla="*/ 1812354 h 2392306"/>
              <a:gd name="connsiteX1722" fmla="*/ 1594871 w 2392306"/>
              <a:gd name="connsiteY1722" fmla="*/ 1884848 h 2392306"/>
              <a:gd name="connsiteX1723" fmla="*/ 1522377 w 2392306"/>
              <a:gd name="connsiteY1723" fmla="*/ 1884848 h 2392306"/>
              <a:gd name="connsiteX1724" fmla="*/ 1667365 w 2392306"/>
              <a:gd name="connsiteY1724" fmla="*/ 1812354 h 2392306"/>
              <a:gd name="connsiteX1725" fmla="*/ 1739860 w 2392306"/>
              <a:gd name="connsiteY1725" fmla="*/ 1812354 h 2392306"/>
              <a:gd name="connsiteX1726" fmla="*/ 1739860 w 2392306"/>
              <a:gd name="connsiteY1726" fmla="*/ 1884848 h 2392306"/>
              <a:gd name="connsiteX1727" fmla="*/ 1667365 w 2392306"/>
              <a:gd name="connsiteY1727" fmla="*/ 1884848 h 2392306"/>
              <a:gd name="connsiteX1728" fmla="*/ 1739860 w 2392306"/>
              <a:gd name="connsiteY1728" fmla="*/ 1812354 h 2392306"/>
              <a:gd name="connsiteX1729" fmla="*/ 1812354 w 2392306"/>
              <a:gd name="connsiteY1729" fmla="*/ 1812354 h 2392306"/>
              <a:gd name="connsiteX1730" fmla="*/ 1812354 w 2392306"/>
              <a:gd name="connsiteY1730" fmla="*/ 1884848 h 2392306"/>
              <a:gd name="connsiteX1731" fmla="*/ 1739860 w 2392306"/>
              <a:gd name="connsiteY1731" fmla="*/ 1884848 h 2392306"/>
              <a:gd name="connsiteX1732" fmla="*/ 2029836 w 2392306"/>
              <a:gd name="connsiteY1732" fmla="*/ 1812354 h 2392306"/>
              <a:gd name="connsiteX1733" fmla="*/ 2102330 w 2392306"/>
              <a:gd name="connsiteY1733" fmla="*/ 1812354 h 2392306"/>
              <a:gd name="connsiteX1734" fmla="*/ 2102330 w 2392306"/>
              <a:gd name="connsiteY1734" fmla="*/ 1884848 h 2392306"/>
              <a:gd name="connsiteX1735" fmla="*/ 2029836 w 2392306"/>
              <a:gd name="connsiteY1735" fmla="*/ 1884848 h 2392306"/>
              <a:gd name="connsiteX1736" fmla="*/ 2102330 w 2392306"/>
              <a:gd name="connsiteY1736" fmla="*/ 1812354 h 2392306"/>
              <a:gd name="connsiteX1737" fmla="*/ 2174825 w 2392306"/>
              <a:gd name="connsiteY1737" fmla="*/ 1812354 h 2392306"/>
              <a:gd name="connsiteX1738" fmla="*/ 2174825 w 2392306"/>
              <a:gd name="connsiteY1738" fmla="*/ 1884848 h 2392306"/>
              <a:gd name="connsiteX1739" fmla="*/ 2102330 w 2392306"/>
              <a:gd name="connsiteY1739" fmla="*/ 1884848 h 2392306"/>
              <a:gd name="connsiteX1740" fmla="*/ 2319813 w 2392306"/>
              <a:gd name="connsiteY1740" fmla="*/ 1812354 h 2392306"/>
              <a:gd name="connsiteX1741" fmla="*/ 2392307 w 2392306"/>
              <a:gd name="connsiteY1741" fmla="*/ 1812354 h 2392306"/>
              <a:gd name="connsiteX1742" fmla="*/ 2392307 w 2392306"/>
              <a:gd name="connsiteY1742" fmla="*/ 1884848 h 2392306"/>
              <a:gd name="connsiteX1743" fmla="*/ 2319813 w 2392306"/>
              <a:gd name="connsiteY1743" fmla="*/ 1884848 h 2392306"/>
              <a:gd name="connsiteX1744" fmla="*/ 0 w 2392306"/>
              <a:gd name="connsiteY1744" fmla="*/ 1884848 h 2392306"/>
              <a:gd name="connsiteX1745" fmla="*/ 72494 w 2392306"/>
              <a:gd name="connsiteY1745" fmla="*/ 1884848 h 2392306"/>
              <a:gd name="connsiteX1746" fmla="*/ 72494 w 2392306"/>
              <a:gd name="connsiteY1746" fmla="*/ 1957342 h 2392306"/>
              <a:gd name="connsiteX1747" fmla="*/ 0 w 2392306"/>
              <a:gd name="connsiteY1747" fmla="*/ 1957342 h 2392306"/>
              <a:gd name="connsiteX1748" fmla="*/ 72494 w 2392306"/>
              <a:gd name="connsiteY1748" fmla="*/ 1884848 h 2392306"/>
              <a:gd name="connsiteX1749" fmla="*/ 144988 w 2392306"/>
              <a:gd name="connsiteY1749" fmla="*/ 1884848 h 2392306"/>
              <a:gd name="connsiteX1750" fmla="*/ 144988 w 2392306"/>
              <a:gd name="connsiteY1750" fmla="*/ 1957342 h 2392306"/>
              <a:gd name="connsiteX1751" fmla="*/ 72494 w 2392306"/>
              <a:gd name="connsiteY1751" fmla="*/ 1957342 h 2392306"/>
              <a:gd name="connsiteX1752" fmla="*/ 144988 w 2392306"/>
              <a:gd name="connsiteY1752" fmla="*/ 1884848 h 2392306"/>
              <a:gd name="connsiteX1753" fmla="*/ 217482 w 2392306"/>
              <a:gd name="connsiteY1753" fmla="*/ 1884848 h 2392306"/>
              <a:gd name="connsiteX1754" fmla="*/ 217482 w 2392306"/>
              <a:gd name="connsiteY1754" fmla="*/ 1957342 h 2392306"/>
              <a:gd name="connsiteX1755" fmla="*/ 144988 w 2392306"/>
              <a:gd name="connsiteY1755" fmla="*/ 1957342 h 2392306"/>
              <a:gd name="connsiteX1756" fmla="*/ 217482 w 2392306"/>
              <a:gd name="connsiteY1756" fmla="*/ 1884848 h 2392306"/>
              <a:gd name="connsiteX1757" fmla="*/ 289977 w 2392306"/>
              <a:gd name="connsiteY1757" fmla="*/ 1884848 h 2392306"/>
              <a:gd name="connsiteX1758" fmla="*/ 289977 w 2392306"/>
              <a:gd name="connsiteY1758" fmla="*/ 1957342 h 2392306"/>
              <a:gd name="connsiteX1759" fmla="*/ 217482 w 2392306"/>
              <a:gd name="connsiteY1759" fmla="*/ 1957342 h 2392306"/>
              <a:gd name="connsiteX1760" fmla="*/ 289977 w 2392306"/>
              <a:gd name="connsiteY1760" fmla="*/ 1884848 h 2392306"/>
              <a:gd name="connsiteX1761" fmla="*/ 362471 w 2392306"/>
              <a:gd name="connsiteY1761" fmla="*/ 1884848 h 2392306"/>
              <a:gd name="connsiteX1762" fmla="*/ 362471 w 2392306"/>
              <a:gd name="connsiteY1762" fmla="*/ 1957342 h 2392306"/>
              <a:gd name="connsiteX1763" fmla="*/ 289977 w 2392306"/>
              <a:gd name="connsiteY1763" fmla="*/ 1957342 h 2392306"/>
              <a:gd name="connsiteX1764" fmla="*/ 362471 w 2392306"/>
              <a:gd name="connsiteY1764" fmla="*/ 1884848 h 2392306"/>
              <a:gd name="connsiteX1765" fmla="*/ 434965 w 2392306"/>
              <a:gd name="connsiteY1765" fmla="*/ 1884848 h 2392306"/>
              <a:gd name="connsiteX1766" fmla="*/ 434965 w 2392306"/>
              <a:gd name="connsiteY1766" fmla="*/ 1957342 h 2392306"/>
              <a:gd name="connsiteX1767" fmla="*/ 362471 w 2392306"/>
              <a:gd name="connsiteY1767" fmla="*/ 1957342 h 2392306"/>
              <a:gd name="connsiteX1768" fmla="*/ 434965 w 2392306"/>
              <a:gd name="connsiteY1768" fmla="*/ 1884848 h 2392306"/>
              <a:gd name="connsiteX1769" fmla="*/ 507459 w 2392306"/>
              <a:gd name="connsiteY1769" fmla="*/ 1884848 h 2392306"/>
              <a:gd name="connsiteX1770" fmla="*/ 507459 w 2392306"/>
              <a:gd name="connsiteY1770" fmla="*/ 1957342 h 2392306"/>
              <a:gd name="connsiteX1771" fmla="*/ 434965 w 2392306"/>
              <a:gd name="connsiteY1771" fmla="*/ 1957342 h 2392306"/>
              <a:gd name="connsiteX1772" fmla="*/ 579953 w 2392306"/>
              <a:gd name="connsiteY1772" fmla="*/ 1884848 h 2392306"/>
              <a:gd name="connsiteX1773" fmla="*/ 652447 w 2392306"/>
              <a:gd name="connsiteY1773" fmla="*/ 1884848 h 2392306"/>
              <a:gd name="connsiteX1774" fmla="*/ 652447 w 2392306"/>
              <a:gd name="connsiteY1774" fmla="*/ 1957342 h 2392306"/>
              <a:gd name="connsiteX1775" fmla="*/ 579953 w 2392306"/>
              <a:gd name="connsiteY1775" fmla="*/ 1957342 h 2392306"/>
              <a:gd name="connsiteX1776" fmla="*/ 724941 w 2392306"/>
              <a:gd name="connsiteY1776" fmla="*/ 1884848 h 2392306"/>
              <a:gd name="connsiteX1777" fmla="*/ 797436 w 2392306"/>
              <a:gd name="connsiteY1777" fmla="*/ 1884848 h 2392306"/>
              <a:gd name="connsiteX1778" fmla="*/ 797436 w 2392306"/>
              <a:gd name="connsiteY1778" fmla="*/ 1957342 h 2392306"/>
              <a:gd name="connsiteX1779" fmla="*/ 724941 w 2392306"/>
              <a:gd name="connsiteY1779" fmla="*/ 1957342 h 2392306"/>
              <a:gd name="connsiteX1780" fmla="*/ 797436 w 2392306"/>
              <a:gd name="connsiteY1780" fmla="*/ 1884848 h 2392306"/>
              <a:gd name="connsiteX1781" fmla="*/ 869930 w 2392306"/>
              <a:gd name="connsiteY1781" fmla="*/ 1884848 h 2392306"/>
              <a:gd name="connsiteX1782" fmla="*/ 869930 w 2392306"/>
              <a:gd name="connsiteY1782" fmla="*/ 1957342 h 2392306"/>
              <a:gd name="connsiteX1783" fmla="*/ 797436 w 2392306"/>
              <a:gd name="connsiteY1783" fmla="*/ 1957342 h 2392306"/>
              <a:gd name="connsiteX1784" fmla="*/ 869930 w 2392306"/>
              <a:gd name="connsiteY1784" fmla="*/ 1884848 h 2392306"/>
              <a:gd name="connsiteX1785" fmla="*/ 942424 w 2392306"/>
              <a:gd name="connsiteY1785" fmla="*/ 1884848 h 2392306"/>
              <a:gd name="connsiteX1786" fmla="*/ 942424 w 2392306"/>
              <a:gd name="connsiteY1786" fmla="*/ 1957342 h 2392306"/>
              <a:gd name="connsiteX1787" fmla="*/ 869930 w 2392306"/>
              <a:gd name="connsiteY1787" fmla="*/ 1957342 h 2392306"/>
              <a:gd name="connsiteX1788" fmla="*/ 1014918 w 2392306"/>
              <a:gd name="connsiteY1788" fmla="*/ 1884848 h 2392306"/>
              <a:gd name="connsiteX1789" fmla="*/ 1087412 w 2392306"/>
              <a:gd name="connsiteY1789" fmla="*/ 1884848 h 2392306"/>
              <a:gd name="connsiteX1790" fmla="*/ 1087412 w 2392306"/>
              <a:gd name="connsiteY1790" fmla="*/ 1957342 h 2392306"/>
              <a:gd name="connsiteX1791" fmla="*/ 1014918 w 2392306"/>
              <a:gd name="connsiteY1791" fmla="*/ 1957342 h 2392306"/>
              <a:gd name="connsiteX1792" fmla="*/ 1159906 w 2392306"/>
              <a:gd name="connsiteY1792" fmla="*/ 1884848 h 2392306"/>
              <a:gd name="connsiteX1793" fmla="*/ 1232401 w 2392306"/>
              <a:gd name="connsiteY1793" fmla="*/ 1884848 h 2392306"/>
              <a:gd name="connsiteX1794" fmla="*/ 1232401 w 2392306"/>
              <a:gd name="connsiteY1794" fmla="*/ 1957342 h 2392306"/>
              <a:gd name="connsiteX1795" fmla="*/ 1159906 w 2392306"/>
              <a:gd name="connsiteY1795" fmla="*/ 1957342 h 2392306"/>
              <a:gd name="connsiteX1796" fmla="*/ 1232401 w 2392306"/>
              <a:gd name="connsiteY1796" fmla="*/ 1884848 h 2392306"/>
              <a:gd name="connsiteX1797" fmla="*/ 1304895 w 2392306"/>
              <a:gd name="connsiteY1797" fmla="*/ 1884848 h 2392306"/>
              <a:gd name="connsiteX1798" fmla="*/ 1304895 w 2392306"/>
              <a:gd name="connsiteY1798" fmla="*/ 1957342 h 2392306"/>
              <a:gd name="connsiteX1799" fmla="*/ 1232401 w 2392306"/>
              <a:gd name="connsiteY1799" fmla="*/ 1957342 h 2392306"/>
              <a:gd name="connsiteX1800" fmla="*/ 1522377 w 2392306"/>
              <a:gd name="connsiteY1800" fmla="*/ 1884848 h 2392306"/>
              <a:gd name="connsiteX1801" fmla="*/ 1594871 w 2392306"/>
              <a:gd name="connsiteY1801" fmla="*/ 1884848 h 2392306"/>
              <a:gd name="connsiteX1802" fmla="*/ 1594871 w 2392306"/>
              <a:gd name="connsiteY1802" fmla="*/ 1957342 h 2392306"/>
              <a:gd name="connsiteX1803" fmla="*/ 1522377 w 2392306"/>
              <a:gd name="connsiteY1803" fmla="*/ 1957342 h 2392306"/>
              <a:gd name="connsiteX1804" fmla="*/ 1594871 w 2392306"/>
              <a:gd name="connsiteY1804" fmla="*/ 1884848 h 2392306"/>
              <a:gd name="connsiteX1805" fmla="*/ 1667365 w 2392306"/>
              <a:gd name="connsiteY1805" fmla="*/ 1884848 h 2392306"/>
              <a:gd name="connsiteX1806" fmla="*/ 1667365 w 2392306"/>
              <a:gd name="connsiteY1806" fmla="*/ 1957342 h 2392306"/>
              <a:gd name="connsiteX1807" fmla="*/ 1594871 w 2392306"/>
              <a:gd name="connsiteY1807" fmla="*/ 1957342 h 2392306"/>
              <a:gd name="connsiteX1808" fmla="*/ 1667365 w 2392306"/>
              <a:gd name="connsiteY1808" fmla="*/ 1884848 h 2392306"/>
              <a:gd name="connsiteX1809" fmla="*/ 1739860 w 2392306"/>
              <a:gd name="connsiteY1809" fmla="*/ 1884848 h 2392306"/>
              <a:gd name="connsiteX1810" fmla="*/ 1739860 w 2392306"/>
              <a:gd name="connsiteY1810" fmla="*/ 1957342 h 2392306"/>
              <a:gd name="connsiteX1811" fmla="*/ 1667365 w 2392306"/>
              <a:gd name="connsiteY1811" fmla="*/ 1957342 h 2392306"/>
              <a:gd name="connsiteX1812" fmla="*/ 1739860 w 2392306"/>
              <a:gd name="connsiteY1812" fmla="*/ 1884848 h 2392306"/>
              <a:gd name="connsiteX1813" fmla="*/ 1812354 w 2392306"/>
              <a:gd name="connsiteY1813" fmla="*/ 1884848 h 2392306"/>
              <a:gd name="connsiteX1814" fmla="*/ 1812354 w 2392306"/>
              <a:gd name="connsiteY1814" fmla="*/ 1957342 h 2392306"/>
              <a:gd name="connsiteX1815" fmla="*/ 1739860 w 2392306"/>
              <a:gd name="connsiteY1815" fmla="*/ 1957342 h 2392306"/>
              <a:gd name="connsiteX1816" fmla="*/ 1884848 w 2392306"/>
              <a:gd name="connsiteY1816" fmla="*/ 1884848 h 2392306"/>
              <a:gd name="connsiteX1817" fmla="*/ 1957342 w 2392306"/>
              <a:gd name="connsiteY1817" fmla="*/ 1884848 h 2392306"/>
              <a:gd name="connsiteX1818" fmla="*/ 1957342 w 2392306"/>
              <a:gd name="connsiteY1818" fmla="*/ 1957342 h 2392306"/>
              <a:gd name="connsiteX1819" fmla="*/ 1884848 w 2392306"/>
              <a:gd name="connsiteY1819" fmla="*/ 1957342 h 2392306"/>
              <a:gd name="connsiteX1820" fmla="*/ 2029836 w 2392306"/>
              <a:gd name="connsiteY1820" fmla="*/ 1884848 h 2392306"/>
              <a:gd name="connsiteX1821" fmla="*/ 2102330 w 2392306"/>
              <a:gd name="connsiteY1821" fmla="*/ 1884848 h 2392306"/>
              <a:gd name="connsiteX1822" fmla="*/ 2102330 w 2392306"/>
              <a:gd name="connsiteY1822" fmla="*/ 1957342 h 2392306"/>
              <a:gd name="connsiteX1823" fmla="*/ 2029836 w 2392306"/>
              <a:gd name="connsiteY1823" fmla="*/ 1957342 h 2392306"/>
              <a:gd name="connsiteX1824" fmla="*/ 2174825 w 2392306"/>
              <a:gd name="connsiteY1824" fmla="*/ 1884848 h 2392306"/>
              <a:gd name="connsiteX1825" fmla="*/ 2247319 w 2392306"/>
              <a:gd name="connsiteY1825" fmla="*/ 1884848 h 2392306"/>
              <a:gd name="connsiteX1826" fmla="*/ 2247319 w 2392306"/>
              <a:gd name="connsiteY1826" fmla="*/ 1957342 h 2392306"/>
              <a:gd name="connsiteX1827" fmla="*/ 2174825 w 2392306"/>
              <a:gd name="connsiteY1827" fmla="*/ 1957342 h 2392306"/>
              <a:gd name="connsiteX1828" fmla="*/ 2247319 w 2392306"/>
              <a:gd name="connsiteY1828" fmla="*/ 1884848 h 2392306"/>
              <a:gd name="connsiteX1829" fmla="*/ 2319813 w 2392306"/>
              <a:gd name="connsiteY1829" fmla="*/ 1884848 h 2392306"/>
              <a:gd name="connsiteX1830" fmla="*/ 2319813 w 2392306"/>
              <a:gd name="connsiteY1830" fmla="*/ 1957342 h 2392306"/>
              <a:gd name="connsiteX1831" fmla="*/ 2247319 w 2392306"/>
              <a:gd name="connsiteY1831" fmla="*/ 1957342 h 2392306"/>
              <a:gd name="connsiteX1832" fmla="*/ 0 w 2392306"/>
              <a:gd name="connsiteY1832" fmla="*/ 1957342 h 2392306"/>
              <a:gd name="connsiteX1833" fmla="*/ 72494 w 2392306"/>
              <a:gd name="connsiteY1833" fmla="*/ 1957342 h 2392306"/>
              <a:gd name="connsiteX1834" fmla="*/ 72494 w 2392306"/>
              <a:gd name="connsiteY1834" fmla="*/ 2029836 h 2392306"/>
              <a:gd name="connsiteX1835" fmla="*/ 0 w 2392306"/>
              <a:gd name="connsiteY1835" fmla="*/ 2029836 h 2392306"/>
              <a:gd name="connsiteX1836" fmla="*/ 434965 w 2392306"/>
              <a:gd name="connsiteY1836" fmla="*/ 1957342 h 2392306"/>
              <a:gd name="connsiteX1837" fmla="*/ 507459 w 2392306"/>
              <a:gd name="connsiteY1837" fmla="*/ 1957342 h 2392306"/>
              <a:gd name="connsiteX1838" fmla="*/ 507459 w 2392306"/>
              <a:gd name="connsiteY1838" fmla="*/ 2029836 h 2392306"/>
              <a:gd name="connsiteX1839" fmla="*/ 434965 w 2392306"/>
              <a:gd name="connsiteY1839" fmla="*/ 2029836 h 2392306"/>
              <a:gd name="connsiteX1840" fmla="*/ 579953 w 2392306"/>
              <a:gd name="connsiteY1840" fmla="*/ 1957342 h 2392306"/>
              <a:gd name="connsiteX1841" fmla="*/ 652447 w 2392306"/>
              <a:gd name="connsiteY1841" fmla="*/ 1957342 h 2392306"/>
              <a:gd name="connsiteX1842" fmla="*/ 652447 w 2392306"/>
              <a:gd name="connsiteY1842" fmla="*/ 2029836 h 2392306"/>
              <a:gd name="connsiteX1843" fmla="*/ 579953 w 2392306"/>
              <a:gd name="connsiteY1843" fmla="*/ 2029836 h 2392306"/>
              <a:gd name="connsiteX1844" fmla="*/ 652447 w 2392306"/>
              <a:gd name="connsiteY1844" fmla="*/ 1957342 h 2392306"/>
              <a:gd name="connsiteX1845" fmla="*/ 724941 w 2392306"/>
              <a:gd name="connsiteY1845" fmla="*/ 1957342 h 2392306"/>
              <a:gd name="connsiteX1846" fmla="*/ 724941 w 2392306"/>
              <a:gd name="connsiteY1846" fmla="*/ 2029836 h 2392306"/>
              <a:gd name="connsiteX1847" fmla="*/ 652447 w 2392306"/>
              <a:gd name="connsiteY1847" fmla="*/ 2029836 h 2392306"/>
              <a:gd name="connsiteX1848" fmla="*/ 797436 w 2392306"/>
              <a:gd name="connsiteY1848" fmla="*/ 1957342 h 2392306"/>
              <a:gd name="connsiteX1849" fmla="*/ 869930 w 2392306"/>
              <a:gd name="connsiteY1849" fmla="*/ 1957342 h 2392306"/>
              <a:gd name="connsiteX1850" fmla="*/ 869930 w 2392306"/>
              <a:gd name="connsiteY1850" fmla="*/ 2029836 h 2392306"/>
              <a:gd name="connsiteX1851" fmla="*/ 797436 w 2392306"/>
              <a:gd name="connsiteY1851" fmla="*/ 2029836 h 2392306"/>
              <a:gd name="connsiteX1852" fmla="*/ 869930 w 2392306"/>
              <a:gd name="connsiteY1852" fmla="*/ 1957342 h 2392306"/>
              <a:gd name="connsiteX1853" fmla="*/ 942424 w 2392306"/>
              <a:gd name="connsiteY1853" fmla="*/ 1957342 h 2392306"/>
              <a:gd name="connsiteX1854" fmla="*/ 942424 w 2392306"/>
              <a:gd name="connsiteY1854" fmla="*/ 2029836 h 2392306"/>
              <a:gd name="connsiteX1855" fmla="*/ 869930 w 2392306"/>
              <a:gd name="connsiteY1855" fmla="*/ 2029836 h 2392306"/>
              <a:gd name="connsiteX1856" fmla="*/ 942424 w 2392306"/>
              <a:gd name="connsiteY1856" fmla="*/ 1957342 h 2392306"/>
              <a:gd name="connsiteX1857" fmla="*/ 1014918 w 2392306"/>
              <a:gd name="connsiteY1857" fmla="*/ 1957342 h 2392306"/>
              <a:gd name="connsiteX1858" fmla="*/ 1014918 w 2392306"/>
              <a:gd name="connsiteY1858" fmla="*/ 2029836 h 2392306"/>
              <a:gd name="connsiteX1859" fmla="*/ 942424 w 2392306"/>
              <a:gd name="connsiteY1859" fmla="*/ 2029836 h 2392306"/>
              <a:gd name="connsiteX1860" fmla="*/ 1014918 w 2392306"/>
              <a:gd name="connsiteY1860" fmla="*/ 1957342 h 2392306"/>
              <a:gd name="connsiteX1861" fmla="*/ 1087412 w 2392306"/>
              <a:gd name="connsiteY1861" fmla="*/ 1957342 h 2392306"/>
              <a:gd name="connsiteX1862" fmla="*/ 1087412 w 2392306"/>
              <a:gd name="connsiteY1862" fmla="*/ 2029836 h 2392306"/>
              <a:gd name="connsiteX1863" fmla="*/ 1014918 w 2392306"/>
              <a:gd name="connsiteY1863" fmla="*/ 2029836 h 2392306"/>
              <a:gd name="connsiteX1864" fmla="*/ 1087412 w 2392306"/>
              <a:gd name="connsiteY1864" fmla="*/ 1957342 h 2392306"/>
              <a:gd name="connsiteX1865" fmla="*/ 1159906 w 2392306"/>
              <a:gd name="connsiteY1865" fmla="*/ 1957342 h 2392306"/>
              <a:gd name="connsiteX1866" fmla="*/ 1159906 w 2392306"/>
              <a:gd name="connsiteY1866" fmla="*/ 2029836 h 2392306"/>
              <a:gd name="connsiteX1867" fmla="*/ 1087412 w 2392306"/>
              <a:gd name="connsiteY1867" fmla="*/ 2029836 h 2392306"/>
              <a:gd name="connsiteX1868" fmla="*/ 1159906 w 2392306"/>
              <a:gd name="connsiteY1868" fmla="*/ 1957342 h 2392306"/>
              <a:gd name="connsiteX1869" fmla="*/ 1232401 w 2392306"/>
              <a:gd name="connsiteY1869" fmla="*/ 1957342 h 2392306"/>
              <a:gd name="connsiteX1870" fmla="*/ 1232401 w 2392306"/>
              <a:gd name="connsiteY1870" fmla="*/ 2029836 h 2392306"/>
              <a:gd name="connsiteX1871" fmla="*/ 1159906 w 2392306"/>
              <a:gd name="connsiteY1871" fmla="*/ 2029836 h 2392306"/>
              <a:gd name="connsiteX1872" fmla="*/ 1304895 w 2392306"/>
              <a:gd name="connsiteY1872" fmla="*/ 1957342 h 2392306"/>
              <a:gd name="connsiteX1873" fmla="*/ 1377389 w 2392306"/>
              <a:gd name="connsiteY1873" fmla="*/ 1957342 h 2392306"/>
              <a:gd name="connsiteX1874" fmla="*/ 1377389 w 2392306"/>
              <a:gd name="connsiteY1874" fmla="*/ 2029836 h 2392306"/>
              <a:gd name="connsiteX1875" fmla="*/ 1304895 w 2392306"/>
              <a:gd name="connsiteY1875" fmla="*/ 2029836 h 2392306"/>
              <a:gd name="connsiteX1876" fmla="*/ 1377389 w 2392306"/>
              <a:gd name="connsiteY1876" fmla="*/ 1957342 h 2392306"/>
              <a:gd name="connsiteX1877" fmla="*/ 1449883 w 2392306"/>
              <a:gd name="connsiteY1877" fmla="*/ 1957342 h 2392306"/>
              <a:gd name="connsiteX1878" fmla="*/ 1449883 w 2392306"/>
              <a:gd name="connsiteY1878" fmla="*/ 2029836 h 2392306"/>
              <a:gd name="connsiteX1879" fmla="*/ 1377389 w 2392306"/>
              <a:gd name="connsiteY1879" fmla="*/ 2029836 h 2392306"/>
              <a:gd name="connsiteX1880" fmla="*/ 1522377 w 2392306"/>
              <a:gd name="connsiteY1880" fmla="*/ 1957342 h 2392306"/>
              <a:gd name="connsiteX1881" fmla="*/ 1594871 w 2392306"/>
              <a:gd name="connsiteY1881" fmla="*/ 1957342 h 2392306"/>
              <a:gd name="connsiteX1882" fmla="*/ 1594871 w 2392306"/>
              <a:gd name="connsiteY1882" fmla="*/ 2029836 h 2392306"/>
              <a:gd name="connsiteX1883" fmla="*/ 1522377 w 2392306"/>
              <a:gd name="connsiteY1883" fmla="*/ 2029836 h 2392306"/>
              <a:gd name="connsiteX1884" fmla="*/ 1667365 w 2392306"/>
              <a:gd name="connsiteY1884" fmla="*/ 1957342 h 2392306"/>
              <a:gd name="connsiteX1885" fmla="*/ 1739860 w 2392306"/>
              <a:gd name="connsiteY1885" fmla="*/ 1957342 h 2392306"/>
              <a:gd name="connsiteX1886" fmla="*/ 1739860 w 2392306"/>
              <a:gd name="connsiteY1886" fmla="*/ 2029836 h 2392306"/>
              <a:gd name="connsiteX1887" fmla="*/ 1667365 w 2392306"/>
              <a:gd name="connsiteY1887" fmla="*/ 2029836 h 2392306"/>
              <a:gd name="connsiteX1888" fmla="*/ 1739860 w 2392306"/>
              <a:gd name="connsiteY1888" fmla="*/ 1957342 h 2392306"/>
              <a:gd name="connsiteX1889" fmla="*/ 1812354 w 2392306"/>
              <a:gd name="connsiteY1889" fmla="*/ 1957342 h 2392306"/>
              <a:gd name="connsiteX1890" fmla="*/ 1812354 w 2392306"/>
              <a:gd name="connsiteY1890" fmla="*/ 2029836 h 2392306"/>
              <a:gd name="connsiteX1891" fmla="*/ 1739860 w 2392306"/>
              <a:gd name="connsiteY1891" fmla="*/ 2029836 h 2392306"/>
              <a:gd name="connsiteX1892" fmla="*/ 2029836 w 2392306"/>
              <a:gd name="connsiteY1892" fmla="*/ 1957342 h 2392306"/>
              <a:gd name="connsiteX1893" fmla="*/ 2102330 w 2392306"/>
              <a:gd name="connsiteY1893" fmla="*/ 1957342 h 2392306"/>
              <a:gd name="connsiteX1894" fmla="*/ 2102330 w 2392306"/>
              <a:gd name="connsiteY1894" fmla="*/ 2029836 h 2392306"/>
              <a:gd name="connsiteX1895" fmla="*/ 2029836 w 2392306"/>
              <a:gd name="connsiteY1895" fmla="*/ 2029836 h 2392306"/>
              <a:gd name="connsiteX1896" fmla="*/ 2102330 w 2392306"/>
              <a:gd name="connsiteY1896" fmla="*/ 1957342 h 2392306"/>
              <a:gd name="connsiteX1897" fmla="*/ 2174825 w 2392306"/>
              <a:gd name="connsiteY1897" fmla="*/ 1957342 h 2392306"/>
              <a:gd name="connsiteX1898" fmla="*/ 2174825 w 2392306"/>
              <a:gd name="connsiteY1898" fmla="*/ 2029836 h 2392306"/>
              <a:gd name="connsiteX1899" fmla="*/ 2102330 w 2392306"/>
              <a:gd name="connsiteY1899" fmla="*/ 2029836 h 2392306"/>
              <a:gd name="connsiteX1900" fmla="*/ 2174825 w 2392306"/>
              <a:gd name="connsiteY1900" fmla="*/ 1957342 h 2392306"/>
              <a:gd name="connsiteX1901" fmla="*/ 2247319 w 2392306"/>
              <a:gd name="connsiteY1901" fmla="*/ 1957342 h 2392306"/>
              <a:gd name="connsiteX1902" fmla="*/ 2247319 w 2392306"/>
              <a:gd name="connsiteY1902" fmla="*/ 2029836 h 2392306"/>
              <a:gd name="connsiteX1903" fmla="*/ 2174825 w 2392306"/>
              <a:gd name="connsiteY1903" fmla="*/ 2029836 h 2392306"/>
              <a:gd name="connsiteX1904" fmla="*/ 0 w 2392306"/>
              <a:gd name="connsiteY1904" fmla="*/ 2029836 h 2392306"/>
              <a:gd name="connsiteX1905" fmla="*/ 72494 w 2392306"/>
              <a:gd name="connsiteY1905" fmla="*/ 2029836 h 2392306"/>
              <a:gd name="connsiteX1906" fmla="*/ 72494 w 2392306"/>
              <a:gd name="connsiteY1906" fmla="*/ 2102330 h 2392306"/>
              <a:gd name="connsiteX1907" fmla="*/ 0 w 2392306"/>
              <a:gd name="connsiteY1907" fmla="*/ 2102330 h 2392306"/>
              <a:gd name="connsiteX1908" fmla="*/ 144988 w 2392306"/>
              <a:gd name="connsiteY1908" fmla="*/ 2029836 h 2392306"/>
              <a:gd name="connsiteX1909" fmla="*/ 217482 w 2392306"/>
              <a:gd name="connsiteY1909" fmla="*/ 2029836 h 2392306"/>
              <a:gd name="connsiteX1910" fmla="*/ 217482 w 2392306"/>
              <a:gd name="connsiteY1910" fmla="*/ 2102330 h 2392306"/>
              <a:gd name="connsiteX1911" fmla="*/ 144988 w 2392306"/>
              <a:gd name="connsiteY1911" fmla="*/ 2102330 h 2392306"/>
              <a:gd name="connsiteX1912" fmla="*/ 217482 w 2392306"/>
              <a:gd name="connsiteY1912" fmla="*/ 2029836 h 2392306"/>
              <a:gd name="connsiteX1913" fmla="*/ 289977 w 2392306"/>
              <a:gd name="connsiteY1913" fmla="*/ 2029836 h 2392306"/>
              <a:gd name="connsiteX1914" fmla="*/ 289977 w 2392306"/>
              <a:gd name="connsiteY1914" fmla="*/ 2102330 h 2392306"/>
              <a:gd name="connsiteX1915" fmla="*/ 217482 w 2392306"/>
              <a:gd name="connsiteY1915" fmla="*/ 2102330 h 2392306"/>
              <a:gd name="connsiteX1916" fmla="*/ 289977 w 2392306"/>
              <a:gd name="connsiteY1916" fmla="*/ 2029836 h 2392306"/>
              <a:gd name="connsiteX1917" fmla="*/ 362471 w 2392306"/>
              <a:gd name="connsiteY1917" fmla="*/ 2029836 h 2392306"/>
              <a:gd name="connsiteX1918" fmla="*/ 362471 w 2392306"/>
              <a:gd name="connsiteY1918" fmla="*/ 2102330 h 2392306"/>
              <a:gd name="connsiteX1919" fmla="*/ 289977 w 2392306"/>
              <a:gd name="connsiteY1919" fmla="*/ 2102330 h 2392306"/>
              <a:gd name="connsiteX1920" fmla="*/ 434965 w 2392306"/>
              <a:gd name="connsiteY1920" fmla="*/ 2029836 h 2392306"/>
              <a:gd name="connsiteX1921" fmla="*/ 507459 w 2392306"/>
              <a:gd name="connsiteY1921" fmla="*/ 2029836 h 2392306"/>
              <a:gd name="connsiteX1922" fmla="*/ 507459 w 2392306"/>
              <a:gd name="connsiteY1922" fmla="*/ 2102330 h 2392306"/>
              <a:gd name="connsiteX1923" fmla="*/ 434965 w 2392306"/>
              <a:gd name="connsiteY1923" fmla="*/ 2102330 h 2392306"/>
              <a:gd name="connsiteX1924" fmla="*/ 579953 w 2392306"/>
              <a:gd name="connsiteY1924" fmla="*/ 2029836 h 2392306"/>
              <a:gd name="connsiteX1925" fmla="*/ 652447 w 2392306"/>
              <a:gd name="connsiteY1925" fmla="*/ 2029836 h 2392306"/>
              <a:gd name="connsiteX1926" fmla="*/ 652447 w 2392306"/>
              <a:gd name="connsiteY1926" fmla="*/ 2102330 h 2392306"/>
              <a:gd name="connsiteX1927" fmla="*/ 579953 w 2392306"/>
              <a:gd name="connsiteY1927" fmla="*/ 2102330 h 2392306"/>
              <a:gd name="connsiteX1928" fmla="*/ 869930 w 2392306"/>
              <a:gd name="connsiteY1928" fmla="*/ 2029836 h 2392306"/>
              <a:gd name="connsiteX1929" fmla="*/ 942424 w 2392306"/>
              <a:gd name="connsiteY1929" fmla="*/ 2029836 h 2392306"/>
              <a:gd name="connsiteX1930" fmla="*/ 942424 w 2392306"/>
              <a:gd name="connsiteY1930" fmla="*/ 2102330 h 2392306"/>
              <a:gd name="connsiteX1931" fmla="*/ 869930 w 2392306"/>
              <a:gd name="connsiteY1931" fmla="*/ 2102330 h 2392306"/>
              <a:gd name="connsiteX1932" fmla="*/ 1232401 w 2392306"/>
              <a:gd name="connsiteY1932" fmla="*/ 2029836 h 2392306"/>
              <a:gd name="connsiteX1933" fmla="*/ 1304895 w 2392306"/>
              <a:gd name="connsiteY1933" fmla="*/ 2029836 h 2392306"/>
              <a:gd name="connsiteX1934" fmla="*/ 1304895 w 2392306"/>
              <a:gd name="connsiteY1934" fmla="*/ 2102330 h 2392306"/>
              <a:gd name="connsiteX1935" fmla="*/ 1232401 w 2392306"/>
              <a:gd name="connsiteY1935" fmla="*/ 2102330 h 2392306"/>
              <a:gd name="connsiteX1936" fmla="*/ 1304895 w 2392306"/>
              <a:gd name="connsiteY1936" fmla="*/ 2029836 h 2392306"/>
              <a:gd name="connsiteX1937" fmla="*/ 1377389 w 2392306"/>
              <a:gd name="connsiteY1937" fmla="*/ 2029836 h 2392306"/>
              <a:gd name="connsiteX1938" fmla="*/ 1377389 w 2392306"/>
              <a:gd name="connsiteY1938" fmla="*/ 2102330 h 2392306"/>
              <a:gd name="connsiteX1939" fmla="*/ 1304895 w 2392306"/>
              <a:gd name="connsiteY1939" fmla="*/ 2102330 h 2392306"/>
              <a:gd name="connsiteX1940" fmla="*/ 1594871 w 2392306"/>
              <a:gd name="connsiteY1940" fmla="*/ 2029836 h 2392306"/>
              <a:gd name="connsiteX1941" fmla="*/ 1667365 w 2392306"/>
              <a:gd name="connsiteY1941" fmla="*/ 2029836 h 2392306"/>
              <a:gd name="connsiteX1942" fmla="*/ 1667365 w 2392306"/>
              <a:gd name="connsiteY1942" fmla="*/ 2102330 h 2392306"/>
              <a:gd name="connsiteX1943" fmla="*/ 1594871 w 2392306"/>
              <a:gd name="connsiteY1943" fmla="*/ 2102330 h 2392306"/>
              <a:gd name="connsiteX1944" fmla="*/ 1739860 w 2392306"/>
              <a:gd name="connsiteY1944" fmla="*/ 2029836 h 2392306"/>
              <a:gd name="connsiteX1945" fmla="*/ 1812354 w 2392306"/>
              <a:gd name="connsiteY1945" fmla="*/ 2029836 h 2392306"/>
              <a:gd name="connsiteX1946" fmla="*/ 1812354 w 2392306"/>
              <a:gd name="connsiteY1946" fmla="*/ 2102330 h 2392306"/>
              <a:gd name="connsiteX1947" fmla="*/ 1739860 w 2392306"/>
              <a:gd name="connsiteY1947" fmla="*/ 2102330 h 2392306"/>
              <a:gd name="connsiteX1948" fmla="*/ 1812354 w 2392306"/>
              <a:gd name="connsiteY1948" fmla="*/ 2029836 h 2392306"/>
              <a:gd name="connsiteX1949" fmla="*/ 1884848 w 2392306"/>
              <a:gd name="connsiteY1949" fmla="*/ 2029836 h 2392306"/>
              <a:gd name="connsiteX1950" fmla="*/ 1884848 w 2392306"/>
              <a:gd name="connsiteY1950" fmla="*/ 2102330 h 2392306"/>
              <a:gd name="connsiteX1951" fmla="*/ 1812354 w 2392306"/>
              <a:gd name="connsiteY1951" fmla="*/ 2102330 h 2392306"/>
              <a:gd name="connsiteX1952" fmla="*/ 1884848 w 2392306"/>
              <a:gd name="connsiteY1952" fmla="*/ 2029836 h 2392306"/>
              <a:gd name="connsiteX1953" fmla="*/ 1957342 w 2392306"/>
              <a:gd name="connsiteY1953" fmla="*/ 2029836 h 2392306"/>
              <a:gd name="connsiteX1954" fmla="*/ 1957342 w 2392306"/>
              <a:gd name="connsiteY1954" fmla="*/ 2102330 h 2392306"/>
              <a:gd name="connsiteX1955" fmla="*/ 1884848 w 2392306"/>
              <a:gd name="connsiteY1955" fmla="*/ 2102330 h 2392306"/>
              <a:gd name="connsiteX1956" fmla="*/ 1957342 w 2392306"/>
              <a:gd name="connsiteY1956" fmla="*/ 2029836 h 2392306"/>
              <a:gd name="connsiteX1957" fmla="*/ 2029836 w 2392306"/>
              <a:gd name="connsiteY1957" fmla="*/ 2029836 h 2392306"/>
              <a:gd name="connsiteX1958" fmla="*/ 2029836 w 2392306"/>
              <a:gd name="connsiteY1958" fmla="*/ 2102330 h 2392306"/>
              <a:gd name="connsiteX1959" fmla="*/ 1957342 w 2392306"/>
              <a:gd name="connsiteY1959" fmla="*/ 2102330 h 2392306"/>
              <a:gd name="connsiteX1960" fmla="*/ 2029836 w 2392306"/>
              <a:gd name="connsiteY1960" fmla="*/ 2029836 h 2392306"/>
              <a:gd name="connsiteX1961" fmla="*/ 2102330 w 2392306"/>
              <a:gd name="connsiteY1961" fmla="*/ 2029836 h 2392306"/>
              <a:gd name="connsiteX1962" fmla="*/ 2102330 w 2392306"/>
              <a:gd name="connsiteY1962" fmla="*/ 2102330 h 2392306"/>
              <a:gd name="connsiteX1963" fmla="*/ 2029836 w 2392306"/>
              <a:gd name="connsiteY1963" fmla="*/ 2102330 h 2392306"/>
              <a:gd name="connsiteX1964" fmla="*/ 2102330 w 2392306"/>
              <a:gd name="connsiteY1964" fmla="*/ 2029836 h 2392306"/>
              <a:gd name="connsiteX1965" fmla="*/ 2174825 w 2392306"/>
              <a:gd name="connsiteY1965" fmla="*/ 2029836 h 2392306"/>
              <a:gd name="connsiteX1966" fmla="*/ 2174825 w 2392306"/>
              <a:gd name="connsiteY1966" fmla="*/ 2102330 h 2392306"/>
              <a:gd name="connsiteX1967" fmla="*/ 2102330 w 2392306"/>
              <a:gd name="connsiteY1967" fmla="*/ 2102330 h 2392306"/>
              <a:gd name="connsiteX1968" fmla="*/ 2247319 w 2392306"/>
              <a:gd name="connsiteY1968" fmla="*/ 2029836 h 2392306"/>
              <a:gd name="connsiteX1969" fmla="*/ 2319813 w 2392306"/>
              <a:gd name="connsiteY1969" fmla="*/ 2029836 h 2392306"/>
              <a:gd name="connsiteX1970" fmla="*/ 2319813 w 2392306"/>
              <a:gd name="connsiteY1970" fmla="*/ 2102330 h 2392306"/>
              <a:gd name="connsiteX1971" fmla="*/ 2247319 w 2392306"/>
              <a:gd name="connsiteY1971" fmla="*/ 2102330 h 2392306"/>
              <a:gd name="connsiteX1972" fmla="*/ 0 w 2392306"/>
              <a:gd name="connsiteY1972" fmla="*/ 2102330 h 2392306"/>
              <a:gd name="connsiteX1973" fmla="*/ 72494 w 2392306"/>
              <a:gd name="connsiteY1973" fmla="*/ 2102330 h 2392306"/>
              <a:gd name="connsiteX1974" fmla="*/ 72494 w 2392306"/>
              <a:gd name="connsiteY1974" fmla="*/ 2174825 h 2392306"/>
              <a:gd name="connsiteX1975" fmla="*/ 0 w 2392306"/>
              <a:gd name="connsiteY1975" fmla="*/ 2174825 h 2392306"/>
              <a:gd name="connsiteX1976" fmla="*/ 144988 w 2392306"/>
              <a:gd name="connsiteY1976" fmla="*/ 2102330 h 2392306"/>
              <a:gd name="connsiteX1977" fmla="*/ 217482 w 2392306"/>
              <a:gd name="connsiteY1977" fmla="*/ 2102330 h 2392306"/>
              <a:gd name="connsiteX1978" fmla="*/ 217482 w 2392306"/>
              <a:gd name="connsiteY1978" fmla="*/ 2174825 h 2392306"/>
              <a:gd name="connsiteX1979" fmla="*/ 144988 w 2392306"/>
              <a:gd name="connsiteY1979" fmla="*/ 2174825 h 2392306"/>
              <a:gd name="connsiteX1980" fmla="*/ 217482 w 2392306"/>
              <a:gd name="connsiteY1980" fmla="*/ 2102330 h 2392306"/>
              <a:gd name="connsiteX1981" fmla="*/ 289977 w 2392306"/>
              <a:gd name="connsiteY1981" fmla="*/ 2102330 h 2392306"/>
              <a:gd name="connsiteX1982" fmla="*/ 289977 w 2392306"/>
              <a:gd name="connsiteY1982" fmla="*/ 2174825 h 2392306"/>
              <a:gd name="connsiteX1983" fmla="*/ 217482 w 2392306"/>
              <a:gd name="connsiteY1983" fmla="*/ 2174825 h 2392306"/>
              <a:gd name="connsiteX1984" fmla="*/ 289977 w 2392306"/>
              <a:gd name="connsiteY1984" fmla="*/ 2102330 h 2392306"/>
              <a:gd name="connsiteX1985" fmla="*/ 362471 w 2392306"/>
              <a:gd name="connsiteY1985" fmla="*/ 2102330 h 2392306"/>
              <a:gd name="connsiteX1986" fmla="*/ 362471 w 2392306"/>
              <a:gd name="connsiteY1986" fmla="*/ 2174825 h 2392306"/>
              <a:gd name="connsiteX1987" fmla="*/ 289977 w 2392306"/>
              <a:gd name="connsiteY1987" fmla="*/ 2174825 h 2392306"/>
              <a:gd name="connsiteX1988" fmla="*/ 434965 w 2392306"/>
              <a:gd name="connsiteY1988" fmla="*/ 2102330 h 2392306"/>
              <a:gd name="connsiteX1989" fmla="*/ 507459 w 2392306"/>
              <a:gd name="connsiteY1989" fmla="*/ 2102330 h 2392306"/>
              <a:gd name="connsiteX1990" fmla="*/ 507459 w 2392306"/>
              <a:gd name="connsiteY1990" fmla="*/ 2174825 h 2392306"/>
              <a:gd name="connsiteX1991" fmla="*/ 434965 w 2392306"/>
              <a:gd name="connsiteY1991" fmla="*/ 2174825 h 2392306"/>
              <a:gd name="connsiteX1992" fmla="*/ 579953 w 2392306"/>
              <a:gd name="connsiteY1992" fmla="*/ 2102330 h 2392306"/>
              <a:gd name="connsiteX1993" fmla="*/ 652447 w 2392306"/>
              <a:gd name="connsiteY1993" fmla="*/ 2102330 h 2392306"/>
              <a:gd name="connsiteX1994" fmla="*/ 652447 w 2392306"/>
              <a:gd name="connsiteY1994" fmla="*/ 2174825 h 2392306"/>
              <a:gd name="connsiteX1995" fmla="*/ 579953 w 2392306"/>
              <a:gd name="connsiteY1995" fmla="*/ 2174825 h 2392306"/>
              <a:gd name="connsiteX1996" fmla="*/ 652447 w 2392306"/>
              <a:gd name="connsiteY1996" fmla="*/ 2102330 h 2392306"/>
              <a:gd name="connsiteX1997" fmla="*/ 724941 w 2392306"/>
              <a:gd name="connsiteY1997" fmla="*/ 2102330 h 2392306"/>
              <a:gd name="connsiteX1998" fmla="*/ 724941 w 2392306"/>
              <a:gd name="connsiteY1998" fmla="*/ 2174825 h 2392306"/>
              <a:gd name="connsiteX1999" fmla="*/ 652447 w 2392306"/>
              <a:gd name="connsiteY1999" fmla="*/ 2174825 h 2392306"/>
              <a:gd name="connsiteX2000" fmla="*/ 724941 w 2392306"/>
              <a:gd name="connsiteY2000" fmla="*/ 2102330 h 2392306"/>
              <a:gd name="connsiteX2001" fmla="*/ 797436 w 2392306"/>
              <a:gd name="connsiteY2001" fmla="*/ 2102330 h 2392306"/>
              <a:gd name="connsiteX2002" fmla="*/ 797436 w 2392306"/>
              <a:gd name="connsiteY2002" fmla="*/ 2174825 h 2392306"/>
              <a:gd name="connsiteX2003" fmla="*/ 724941 w 2392306"/>
              <a:gd name="connsiteY2003" fmla="*/ 2174825 h 2392306"/>
              <a:gd name="connsiteX2004" fmla="*/ 869930 w 2392306"/>
              <a:gd name="connsiteY2004" fmla="*/ 2102330 h 2392306"/>
              <a:gd name="connsiteX2005" fmla="*/ 942424 w 2392306"/>
              <a:gd name="connsiteY2005" fmla="*/ 2102330 h 2392306"/>
              <a:gd name="connsiteX2006" fmla="*/ 942424 w 2392306"/>
              <a:gd name="connsiteY2006" fmla="*/ 2174825 h 2392306"/>
              <a:gd name="connsiteX2007" fmla="*/ 869930 w 2392306"/>
              <a:gd name="connsiteY2007" fmla="*/ 2174825 h 2392306"/>
              <a:gd name="connsiteX2008" fmla="*/ 1014918 w 2392306"/>
              <a:gd name="connsiteY2008" fmla="*/ 2102330 h 2392306"/>
              <a:gd name="connsiteX2009" fmla="*/ 1087412 w 2392306"/>
              <a:gd name="connsiteY2009" fmla="*/ 2102330 h 2392306"/>
              <a:gd name="connsiteX2010" fmla="*/ 1087412 w 2392306"/>
              <a:gd name="connsiteY2010" fmla="*/ 2174825 h 2392306"/>
              <a:gd name="connsiteX2011" fmla="*/ 1014918 w 2392306"/>
              <a:gd name="connsiteY2011" fmla="*/ 2174825 h 2392306"/>
              <a:gd name="connsiteX2012" fmla="*/ 1087412 w 2392306"/>
              <a:gd name="connsiteY2012" fmla="*/ 2102330 h 2392306"/>
              <a:gd name="connsiteX2013" fmla="*/ 1159906 w 2392306"/>
              <a:gd name="connsiteY2013" fmla="*/ 2102330 h 2392306"/>
              <a:gd name="connsiteX2014" fmla="*/ 1159906 w 2392306"/>
              <a:gd name="connsiteY2014" fmla="*/ 2174825 h 2392306"/>
              <a:gd name="connsiteX2015" fmla="*/ 1087412 w 2392306"/>
              <a:gd name="connsiteY2015" fmla="*/ 2174825 h 2392306"/>
              <a:gd name="connsiteX2016" fmla="*/ 1159906 w 2392306"/>
              <a:gd name="connsiteY2016" fmla="*/ 2102330 h 2392306"/>
              <a:gd name="connsiteX2017" fmla="*/ 1232401 w 2392306"/>
              <a:gd name="connsiteY2017" fmla="*/ 2102330 h 2392306"/>
              <a:gd name="connsiteX2018" fmla="*/ 1232401 w 2392306"/>
              <a:gd name="connsiteY2018" fmla="*/ 2174825 h 2392306"/>
              <a:gd name="connsiteX2019" fmla="*/ 1159906 w 2392306"/>
              <a:gd name="connsiteY2019" fmla="*/ 2174825 h 2392306"/>
              <a:gd name="connsiteX2020" fmla="*/ 1232401 w 2392306"/>
              <a:gd name="connsiteY2020" fmla="*/ 2102330 h 2392306"/>
              <a:gd name="connsiteX2021" fmla="*/ 1304895 w 2392306"/>
              <a:gd name="connsiteY2021" fmla="*/ 2102330 h 2392306"/>
              <a:gd name="connsiteX2022" fmla="*/ 1304895 w 2392306"/>
              <a:gd name="connsiteY2022" fmla="*/ 2174825 h 2392306"/>
              <a:gd name="connsiteX2023" fmla="*/ 1232401 w 2392306"/>
              <a:gd name="connsiteY2023" fmla="*/ 2174825 h 2392306"/>
              <a:gd name="connsiteX2024" fmla="*/ 1377389 w 2392306"/>
              <a:gd name="connsiteY2024" fmla="*/ 2102330 h 2392306"/>
              <a:gd name="connsiteX2025" fmla="*/ 1449883 w 2392306"/>
              <a:gd name="connsiteY2025" fmla="*/ 2102330 h 2392306"/>
              <a:gd name="connsiteX2026" fmla="*/ 1449883 w 2392306"/>
              <a:gd name="connsiteY2026" fmla="*/ 2174825 h 2392306"/>
              <a:gd name="connsiteX2027" fmla="*/ 1377389 w 2392306"/>
              <a:gd name="connsiteY2027" fmla="*/ 2174825 h 2392306"/>
              <a:gd name="connsiteX2028" fmla="*/ 1594871 w 2392306"/>
              <a:gd name="connsiteY2028" fmla="*/ 2102330 h 2392306"/>
              <a:gd name="connsiteX2029" fmla="*/ 1667365 w 2392306"/>
              <a:gd name="connsiteY2029" fmla="*/ 2102330 h 2392306"/>
              <a:gd name="connsiteX2030" fmla="*/ 1667365 w 2392306"/>
              <a:gd name="connsiteY2030" fmla="*/ 2174825 h 2392306"/>
              <a:gd name="connsiteX2031" fmla="*/ 1594871 w 2392306"/>
              <a:gd name="connsiteY2031" fmla="*/ 2174825 h 2392306"/>
              <a:gd name="connsiteX2032" fmla="*/ 1667365 w 2392306"/>
              <a:gd name="connsiteY2032" fmla="*/ 2102330 h 2392306"/>
              <a:gd name="connsiteX2033" fmla="*/ 1739860 w 2392306"/>
              <a:gd name="connsiteY2033" fmla="*/ 2102330 h 2392306"/>
              <a:gd name="connsiteX2034" fmla="*/ 1739860 w 2392306"/>
              <a:gd name="connsiteY2034" fmla="*/ 2174825 h 2392306"/>
              <a:gd name="connsiteX2035" fmla="*/ 1667365 w 2392306"/>
              <a:gd name="connsiteY2035" fmla="*/ 2174825 h 2392306"/>
              <a:gd name="connsiteX2036" fmla="*/ 1739860 w 2392306"/>
              <a:gd name="connsiteY2036" fmla="*/ 2102330 h 2392306"/>
              <a:gd name="connsiteX2037" fmla="*/ 1812354 w 2392306"/>
              <a:gd name="connsiteY2037" fmla="*/ 2102330 h 2392306"/>
              <a:gd name="connsiteX2038" fmla="*/ 1812354 w 2392306"/>
              <a:gd name="connsiteY2038" fmla="*/ 2174825 h 2392306"/>
              <a:gd name="connsiteX2039" fmla="*/ 1739860 w 2392306"/>
              <a:gd name="connsiteY2039" fmla="*/ 2174825 h 2392306"/>
              <a:gd name="connsiteX2040" fmla="*/ 1812354 w 2392306"/>
              <a:gd name="connsiteY2040" fmla="*/ 2102330 h 2392306"/>
              <a:gd name="connsiteX2041" fmla="*/ 1884848 w 2392306"/>
              <a:gd name="connsiteY2041" fmla="*/ 2102330 h 2392306"/>
              <a:gd name="connsiteX2042" fmla="*/ 1884848 w 2392306"/>
              <a:gd name="connsiteY2042" fmla="*/ 2174825 h 2392306"/>
              <a:gd name="connsiteX2043" fmla="*/ 1812354 w 2392306"/>
              <a:gd name="connsiteY2043" fmla="*/ 2174825 h 2392306"/>
              <a:gd name="connsiteX2044" fmla="*/ 1957342 w 2392306"/>
              <a:gd name="connsiteY2044" fmla="*/ 2102330 h 2392306"/>
              <a:gd name="connsiteX2045" fmla="*/ 2029836 w 2392306"/>
              <a:gd name="connsiteY2045" fmla="*/ 2102330 h 2392306"/>
              <a:gd name="connsiteX2046" fmla="*/ 2029836 w 2392306"/>
              <a:gd name="connsiteY2046" fmla="*/ 2174825 h 2392306"/>
              <a:gd name="connsiteX2047" fmla="*/ 1957342 w 2392306"/>
              <a:gd name="connsiteY2047" fmla="*/ 2174825 h 2392306"/>
              <a:gd name="connsiteX2048" fmla="*/ 2029836 w 2392306"/>
              <a:gd name="connsiteY2048" fmla="*/ 2102330 h 2392306"/>
              <a:gd name="connsiteX2049" fmla="*/ 2102330 w 2392306"/>
              <a:gd name="connsiteY2049" fmla="*/ 2102330 h 2392306"/>
              <a:gd name="connsiteX2050" fmla="*/ 2102330 w 2392306"/>
              <a:gd name="connsiteY2050" fmla="*/ 2174825 h 2392306"/>
              <a:gd name="connsiteX2051" fmla="*/ 2029836 w 2392306"/>
              <a:gd name="connsiteY2051" fmla="*/ 2174825 h 2392306"/>
              <a:gd name="connsiteX2052" fmla="*/ 2102330 w 2392306"/>
              <a:gd name="connsiteY2052" fmla="*/ 2102330 h 2392306"/>
              <a:gd name="connsiteX2053" fmla="*/ 2174825 w 2392306"/>
              <a:gd name="connsiteY2053" fmla="*/ 2102330 h 2392306"/>
              <a:gd name="connsiteX2054" fmla="*/ 2174825 w 2392306"/>
              <a:gd name="connsiteY2054" fmla="*/ 2174825 h 2392306"/>
              <a:gd name="connsiteX2055" fmla="*/ 2102330 w 2392306"/>
              <a:gd name="connsiteY2055" fmla="*/ 2174825 h 2392306"/>
              <a:gd name="connsiteX2056" fmla="*/ 2319813 w 2392306"/>
              <a:gd name="connsiteY2056" fmla="*/ 2102330 h 2392306"/>
              <a:gd name="connsiteX2057" fmla="*/ 2392307 w 2392306"/>
              <a:gd name="connsiteY2057" fmla="*/ 2102330 h 2392306"/>
              <a:gd name="connsiteX2058" fmla="*/ 2392307 w 2392306"/>
              <a:gd name="connsiteY2058" fmla="*/ 2174825 h 2392306"/>
              <a:gd name="connsiteX2059" fmla="*/ 2319813 w 2392306"/>
              <a:gd name="connsiteY2059" fmla="*/ 2174825 h 2392306"/>
              <a:gd name="connsiteX2060" fmla="*/ 0 w 2392306"/>
              <a:gd name="connsiteY2060" fmla="*/ 2174825 h 2392306"/>
              <a:gd name="connsiteX2061" fmla="*/ 72494 w 2392306"/>
              <a:gd name="connsiteY2061" fmla="*/ 2174825 h 2392306"/>
              <a:gd name="connsiteX2062" fmla="*/ 72494 w 2392306"/>
              <a:gd name="connsiteY2062" fmla="*/ 2247319 h 2392306"/>
              <a:gd name="connsiteX2063" fmla="*/ 0 w 2392306"/>
              <a:gd name="connsiteY2063" fmla="*/ 2247319 h 2392306"/>
              <a:gd name="connsiteX2064" fmla="*/ 144988 w 2392306"/>
              <a:gd name="connsiteY2064" fmla="*/ 2174825 h 2392306"/>
              <a:gd name="connsiteX2065" fmla="*/ 217482 w 2392306"/>
              <a:gd name="connsiteY2065" fmla="*/ 2174825 h 2392306"/>
              <a:gd name="connsiteX2066" fmla="*/ 217482 w 2392306"/>
              <a:gd name="connsiteY2066" fmla="*/ 2247319 h 2392306"/>
              <a:gd name="connsiteX2067" fmla="*/ 144988 w 2392306"/>
              <a:gd name="connsiteY2067" fmla="*/ 2247319 h 2392306"/>
              <a:gd name="connsiteX2068" fmla="*/ 217482 w 2392306"/>
              <a:gd name="connsiteY2068" fmla="*/ 2174825 h 2392306"/>
              <a:gd name="connsiteX2069" fmla="*/ 289977 w 2392306"/>
              <a:gd name="connsiteY2069" fmla="*/ 2174825 h 2392306"/>
              <a:gd name="connsiteX2070" fmla="*/ 289977 w 2392306"/>
              <a:gd name="connsiteY2070" fmla="*/ 2247319 h 2392306"/>
              <a:gd name="connsiteX2071" fmla="*/ 217482 w 2392306"/>
              <a:gd name="connsiteY2071" fmla="*/ 2247319 h 2392306"/>
              <a:gd name="connsiteX2072" fmla="*/ 289977 w 2392306"/>
              <a:gd name="connsiteY2072" fmla="*/ 2174825 h 2392306"/>
              <a:gd name="connsiteX2073" fmla="*/ 362471 w 2392306"/>
              <a:gd name="connsiteY2073" fmla="*/ 2174825 h 2392306"/>
              <a:gd name="connsiteX2074" fmla="*/ 362471 w 2392306"/>
              <a:gd name="connsiteY2074" fmla="*/ 2247319 h 2392306"/>
              <a:gd name="connsiteX2075" fmla="*/ 289977 w 2392306"/>
              <a:gd name="connsiteY2075" fmla="*/ 2247319 h 2392306"/>
              <a:gd name="connsiteX2076" fmla="*/ 434965 w 2392306"/>
              <a:gd name="connsiteY2076" fmla="*/ 2174825 h 2392306"/>
              <a:gd name="connsiteX2077" fmla="*/ 507459 w 2392306"/>
              <a:gd name="connsiteY2077" fmla="*/ 2174825 h 2392306"/>
              <a:gd name="connsiteX2078" fmla="*/ 507459 w 2392306"/>
              <a:gd name="connsiteY2078" fmla="*/ 2247319 h 2392306"/>
              <a:gd name="connsiteX2079" fmla="*/ 434965 w 2392306"/>
              <a:gd name="connsiteY2079" fmla="*/ 2247319 h 2392306"/>
              <a:gd name="connsiteX2080" fmla="*/ 579953 w 2392306"/>
              <a:gd name="connsiteY2080" fmla="*/ 2174825 h 2392306"/>
              <a:gd name="connsiteX2081" fmla="*/ 652447 w 2392306"/>
              <a:gd name="connsiteY2081" fmla="*/ 2174825 h 2392306"/>
              <a:gd name="connsiteX2082" fmla="*/ 652447 w 2392306"/>
              <a:gd name="connsiteY2082" fmla="*/ 2247319 h 2392306"/>
              <a:gd name="connsiteX2083" fmla="*/ 579953 w 2392306"/>
              <a:gd name="connsiteY2083" fmla="*/ 2247319 h 2392306"/>
              <a:gd name="connsiteX2084" fmla="*/ 797436 w 2392306"/>
              <a:gd name="connsiteY2084" fmla="*/ 2174825 h 2392306"/>
              <a:gd name="connsiteX2085" fmla="*/ 869930 w 2392306"/>
              <a:gd name="connsiteY2085" fmla="*/ 2174825 h 2392306"/>
              <a:gd name="connsiteX2086" fmla="*/ 869930 w 2392306"/>
              <a:gd name="connsiteY2086" fmla="*/ 2247319 h 2392306"/>
              <a:gd name="connsiteX2087" fmla="*/ 797436 w 2392306"/>
              <a:gd name="connsiteY2087" fmla="*/ 2247319 h 2392306"/>
              <a:gd name="connsiteX2088" fmla="*/ 942424 w 2392306"/>
              <a:gd name="connsiteY2088" fmla="*/ 2174825 h 2392306"/>
              <a:gd name="connsiteX2089" fmla="*/ 1014918 w 2392306"/>
              <a:gd name="connsiteY2089" fmla="*/ 2174825 h 2392306"/>
              <a:gd name="connsiteX2090" fmla="*/ 1014918 w 2392306"/>
              <a:gd name="connsiteY2090" fmla="*/ 2247319 h 2392306"/>
              <a:gd name="connsiteX2091" fmla="*/ 942424 w 2392306"/>
              <a:gd name="connsiteY2091" fmla="*/ 2247319 h 2392306"/>
              <a:gd name="connsiteX2092" fmla="*/ 1014918 w 2392306"/>
              <a:gd name="connsiteY2092" fmla="*/ 2174825 h 2392306"/>
              <a:gd name="connsiteX2093" fmla="*/ 1087412 w 2392306"/>
              <a:gd name="connsiteY2093" fmla="*/ 2174825 h 2392306"/>
              <a:gd name="connsiteX2094" fmla="*/ 1087412 w 2392306"/>
              <a:gd name="connsiteY2094" fmla="*/ 2247319 h 2392306"/>
              <a:gd name="connsiteX2095" fmla="*/ 1014918 w 2392306"/>
              <a:gd name="connsiteY2095" fmla="*/ 2247319 h 2392306"/>
              <a:gd name="connsiteX2096" fmla="*/ 1087412 w 2392306"/>
              <a:gd name="connsiteY2096" fmla="*/ 2174825 h 2392306"/>
              <a:gd name="connsiteX2097" fmla="*/ 1159906 w 2392306"/>
              <a:gd name="connsiteY2097" fmla="*/ 2174825 h 2392306"/>
              <a:gd name="connsiteX2098" fmla="*/ 1159906 w 2392306"/>
              <a:gd name="connsiteY2098" fmla="*/ 2247319 h 2392306"/>
              <a:gd name="connsiteX2099" fmla="*/ 1087412 w 2392306"/>
              <a:gd name="connsiteY2099" fmla="*/ 2247319 h 2392306"/>
              <a:gd name="connsiteX2100" fmla="*/ 1159906 w 2392306"/>
              <a:gd name="connsiteY2100" fmla="*/ 2174825 h 2392306"/>
              <a:gd name="connsiteX2101" fmla="*/ 1232401 w 2392306"/>
              <a:gd name="connsiteY2101" fmla="*/ 2174825 h 2392306"/>
              <a:gd name="connsiteX2102" fmla="*/ 1232401 w 2392306"/>
              <a:gd name="connsiteY2102" fmla="*/ 2247319 h 2392306"/>
              <a:gd name="connsiteX2103" fmla="*/ 1159906 w 2392306"/>
              <a:gd name="connsiteY2103" fmla="*/ 2247319 h 2392306"/>
              <a:gd name="connsiteX2104" fmla="*/ 1304895 w 2392306"/>
              <a:gd name="connsiteY2104" fmla="*/ 2174825 h 2392306"/>
              <a:gd name="connsiteX2105" fmla="*/ 1377389 w 2392306"/>
              <a:gd name="connsiteY2105" fmla="*/ 2174825 h 2392306"/>
              <a:gd name="connsiteX2106" fmla="*/ 1377389 w 2392306"/>
              <a:gd name="connsiteY2106" fmla="*/ 2247319 h 2392306"/>
              <a:gd name="connsiteX2107" fmla="*/ 1304895 w 2392306"/>
              <a:gd name="connsiteY2107" fmla="*/ 2247319 h 2392306"/>
              <a:gd name="connsiteX2108" fmla="*/ 1449883 w 2392306"/>
              <a:gd name="connsiteY2108" fmla="*/ 2174825 h 2392306"/>
              <a:gd name="connsiteX2109" fmla="*/ 1522377 w 2392306"/>
              <a:gd name="connsiteY2109" fmla="*/ 2174825 h 2392306"/>
              <a:gd name="connsiteX2110" fmla="*/ 1522377 w 2392306"/>
              <a:gd name="connsiteY2110" fmla="*/ 2247319 h 2392306"/>
              <a:gd name="connsiteX2111" fmla="*/ 1449883 w 2392306"/>
              <a:gd name="connsiteY2111" fmla="*/ 2247319 h 2392306"/>
              <a:gd name="connsiteX2112" fmla="*/ 1594871 w 2392306"/>
              <a:gd name="connsiteY2112" fmla="*/ 2174825 h 2392306"/>
              <a:gd name="connsiteX2113" fmla="*/ 1667365 w 2392306"/>
              <a:gd name="connsiteY2113" fmla="*/ 2174825 h 2392306"/>
              <a:gd name="connsiteX2114" fmla="*/ 1667365 w 2392306"/>
              <a:gd name="connsiteY2114" fmla="*/ 2247319 h 2392306"/>
              <a:gd name="connsiteX2115" fmla="*/ 1594871 w 2392306"/>
              <a:gd name="connsiteY2115" fmla="*/ 2247319 h 2392306"/>
              <a:gd name="connsiteX2116" fmla="*/ 1667365 w 2392306"/>
              <a:gd name="connsiteY2116" fmla="*/ 2174825 h 2392306"/>
              <a:gd name="connsiteX2117" fmla="*/ 1739860 w 2392306"/>
              <a:gd name="connsiteY2117" fmla="*/ 2174825 h 2392306"/>
              <a:gd name="connsiteX2118" fmla="*/ 1739860 w 2392306"/>
              <a:gd name="connsiteY2118" fmla="*/ 2247319 h 2392306"/>
              <a:gd name="connsiteX2119" fmla="*/ 1667365 w 2392306"/>
              <a:gd name="connsiteY2119" fmla="*/ 2247319 h 2392306"/>
              <a:gd name="connsiteX2120" fmla="*/ 1739860 w 2392306"/>
              <a:gd name="connsiteY2120" fmla="*/ 2174825 h 2392306"/>
              <a:gd name="connsiteX2121" fmla="*/ 1812354 w 2392306"/>
              <a:gd name="connsiteY2121" fmla="*/ 2174825 h 2392306"/>
              <a:gd name="connsiteX2122" fmla="*/ 1812354 w 2392306"/>
              <a:gd name="connsiteY2122" fmla="*/ 2247319 h 2392306"/>
              <a:gd name="connsiteX2123" fmla="*/ 1739860 w 2392306"/>
              <a:gd name="connsiteY2123" fmla="*/ 2247319 h 2392306"/>
              <a:gd name="connsiteX2124" fmla="*/ 1884848 w 2392306"/>
              <a:gd name="connsiteY2124" fmla="*/ 2174825 h 2392306"/>
              <a:gd name="connsiteX2125" fmla="*/ 1957342 w 2392306"/>
              <a:gd name="connsiteY2125" fmla="*/ 2174825 h 2392306"/>
              <a:gd name="connsiteX2126" fmla="*/ 1957342 w 2392306"/>
              <a:gd name="connsiteY2126" fmla="*/ 2247319 h 2392306"/>
              <a:gd name="connsiteX2127" fmla="*/ 1884848 w 2392306"/>
              <a:gd name="connsiteY2127" fmla="*/ 2247319 h 2392306"/>
              <a:gd name="connsiteX2128" fmla="*/ 2102330 w 2392306"/>
              <a:gd name="connsiteY2128" fmla="*/ 2174825 h 2392306"/>
              <a:gd name="connsiteX2129" fmla="*/ 2174825 w 2392306"/>
              <a:gd name="connsiteY2129" fmla="*/ 2174825 h 2392306"/>
              <a:gd name="connsiteX2130" fmla="*/ 2174825 w 2392306"/>
              <a:gd name="connsiteY2130" fmla="*/ 2247319 h 2392306"/>
              <a:gd name="connsiteX2131" fmla="*/ 2102330 w 2392306"/>
              <a:gd name="connsiteY2131" fmla="*/ 2247319 h 2392306"/>
              <a:gd name="connsiteX2132" fmla="*/ 2174825 w 2392306"/>
              <a:gd name="connsiteY2132" fmla="*/ 2174825 h 2392306"/>
              <a:gd name="connsiteX2133" fmla="*/ 2247319 w 2392306"/>
              <a:gd name="connsiteY2133" fmla="*/ 2174825 h 2392306"/>
              <a:gd name="connsiteX2134" fmla="*/ 2247319 w 2392306"/>
              <a:gd name="connsiteY2134" fmla="*/ 2247319 h 2392306"/>
              <a:gd name="connsiteX2135" fmla="*/ 2174825 w 2392306"/>
              <a:gd name="connsiteY2135" fmla="*/ 2247319 h 2392306"/>
              <a:gd name="connsiteX2136" fmla="*/ 0 w 2392306"/>
              <a:gd name="connsiteY2136" fmla="*/ 2247319 h 2392306"/>
              <a:gd name="connsiteX2137" fmla="*/ 72494 w 2392306"/>
              <a:gd name="connsiteY2137" fmla="*/ 2247319 h 2392306"/>
              <a:gd name="connsiteX2138" fmla="*/ 72494 w 2392306"/>
              <a:gd name="connsiteY2138" fmla="*/ 2319813 h 2392306"/>
              <a:gd name="connsiteX2139" fmla="*/ 0 w 2392306"/>
              <a:gd name="connsiteY2139" fmla="*/ 2319813 h 2392306"/>
              <a:gd name="connsiteX2140" fmla="*/ 434965 w 2392306"/>
              <a:gd name="connsiteY2140" fmla="*/ 2247319 h 2392306"/>
              <a:gd name="connsiteX2141" fmla="*/ 507459 w 2392306"/>
              <a:gd name="connsiteY2141" fmla="*/ 2247319 h 2392306"/>
              <a:gd name="connsiteX2142" fmla="*/ 507459 w 2392306"/>
              <a:gd name="connsiteY2142" fmla="*/ 2319813 h 2392306"/>
              <a:gd name="connsiteX2143" fmla="*/ 434965 w 2392306"/>
              <a:gd name="connsiteY2143" fmla="*/ 2319813 h 2392306"/>
              <a:gd name="connsiteX2144" fmla="*/ 579953 w 2392306"/>
              <a:gd name="connsiteY2144" fmla="*/ 2247319 h 2392306"/>
              <a:gd name="connsiteX2145" fmla="*/ 652447 w 2392306"/>
              <a:gd name="connsiteY2145" fmla="*/ 2247319 h 2392306"/>
              <a:gd name="connsiteX2146" fmla="*/ 652447 w 2392306"/>
              <a:gd name="connsiteY2146" fmla="*/ 2319813 h 2392306"/>
              <a:gd name="connsiteX2147" fmla="*/ 579953 w 2392306"/>
              <a:gd name="connsiteY2147" fmla="*/ 2319813 h 2392306"/>
              <a:gd name="connsiteX2148" fmla="*/ 652447 w 2392306"/>
              <a:gd name="connsiteY2148" fmla="*/ 2247319 h 2392306"/>
              <a:gd name="connsiteX2149" fmla="*/ 724941 w 2392306"/>
              <a:gd name="connsiteY2149" fmla="*/ 2247319 h 2392306"/>
              <a:gd name="connsiteX2150" fmla="*/ 724941 w 2392306"/>
              <a:gd name="connsiteY2150" fmla="*/ 2319813 h 2392306"/>
              <a:gd name="connsiteX2151" fmla="*/ 652447 w 2392306"/>
              <a:gd name="connsiteY2151" fmla="*/ 2319813 h 2392306"/>
              <a:gd name="connsiteX2152" fmla="*/ 942424 w 2392306"/>
              <a:gd name="connsiteY2152" fmla="*/ 2247319 h 2392306"/>
              <a:gd name="connsiteX2153" fmla="*/ 1014918 w 2392306"/>
              <a:gd name="connsiteY2153" fmla="*/ 2247319 h 2392306"/>
              <a:gd name="connsiteX2154" fmla="*/ 1014918 w 2392306"/>
              <a:gd name="connsiteY2154" fmla="*/ 2319813 h 2392306"/>
              <a:gd name="connsiteX2155" fmla="*/ 942424 w 2392306"/>
              <a:gd name="connsiteY2155" fmla="*/ 2319813 h 2392306"/>
              <a:gd name="connsiteX2156" fmla="*/ 1087412 w 2392306"/>
              <a:gd name="connsiteY2156" fmla="*/ 2247319 h 2392306"/>
              <a:gd name="connsiteX2157" fmla="*/ 1159906 w 2392306"/>
              <a:gd name="connsiteY2157" fmla="*/ 2247319 h 2392306"/>
              <a:gd name="connsiteX2158" fmla="*/ 1159906 w 2392306"/>
              <a:gd name="connsiteY2158" fmla="*/ 2319813 h 2392306"/>
              <a:gd name="connsiteX2159" fmla="*/ 1087412 w 2392306"/>
              <a:gd name="connsiteY2159" fmla="*/ 2319813 h 2392306"/>
              <a:gd name="connsiteX2160" fmla="*/ 1159906 w 2392306"/>
              <a:gd name="connsiteY2160" fmla="*/ 2247319 h 2392306"/>
              <a:gd name="connsiteX2161" fmla="*/ 1232401 w 2392306"/>
              <a:gd name="connsiteY2161" fmla="*/ 2247319 h 2392306"/>
              <a:gd name="connsiteX2162" fmla="*/ 1232401 w 2392306"/>
              <a:gd name="connsiteY2162" fmla="*/ 2319813 h 2392306"/>
              <a:gd name="connsiteX2163" fmla="*/ 1159906 w 2392306"/>
              <a:gd name="connsiteY2163" fmla="*/ 2319813 h 2392306"/>
              <a:gd name="connsiteX2164" fmla="*/ 1304895 w 2392306"/>
              <a:gd name="connsiteY2164" fmla="*/ 2247319 h 2392306"/>
              <a:gd name="connsiteX2165" fmla="*/ 1377389 w 2392306"/>
              <a:gd name="connsiteY2165" fmla="*/ 2247319 h 2392306"/>
              <a:gd name="connsiteX2166" fmla="*/ 1377389 w 2392306"/>
              <a:gd name="connsiteY2166" fmla="*/ 2319813 h 2392306"/>
              <a:gd name="connsiteX2167" fmla="*/ 1304895 w 2392306"/>
              <a:gd name="connsiteY2167" fmla="*/ 2319813 h 2392306"/>
              <a:gd name="connsiteX2168" fmla="*/ 1449883 w 2392306"/>
              <a:gd name="connsiteY2168" fmla="*/ 2247319 h 2392306"/>
              <a:gd name="connsiteX2169" fmla="*/ 1522377 w 2392306"/>
              <a:gd name="connsiteY2169" fmla="*/ 2247319 h 2392306"/>
              <a:gd name="connsiteX2170" fmla="*/ 1522377 w 2392306"/>
              <a:gd name="connsiteY2170" fmla="*/ 2319813 h 2392306"/>
              <a:gd name="connsiteX2171" fmla="*/ 1449883 w 2392306"/>
              <a:gd name="connsiteY2171" fmla="*/ 2319813 h 2392306"/>
              <a:gd name="connsiteX2172" fmla="*/ 1522377 w 2392306"/>
              <a:gd name="connsiteY2172" fmla="*/ 2247319 h 2392306"/>
              <a:gd name="connsiteX2173" fmla="*/ 1594871 w 2392306"/>
              <a:gd name="connsiteY2173" fmla="*/ 2247319 h 2392306"/>
              <a:gd name="connsiteX2174" fmla="*/ 1594871 w 2392306"/>
              <a:gd name="connsiteY2174" fmla="*/ 2319813 h 2392306"/>
              <a:gd name="connsiteX2175" fmla="*/ 1522377 w 2392306"/>
              <a:gd name="connsiteY2175" fmla="*/ 2319813 h 2392306"/>
              <a:gd name="connsiteX2176" fmla="*/ 1594871 w 2392306"/>
              <a:gd name="connsiteY2176" fmla="*/ 2247319 h 2392306"/>
              <a:gd name="connsiteX2177" fmla="*/ 1667365 w 2392306"/>
              <a:gd name="connsiteY2177" fmla="*/ 2247319 h 2392306"/>
              <a:gd name="connsiteX2178" fmla="*/ 1667365 w 2392306"/>
              <a:gd name="connsiteY2178" fmla="*/ 2319813 h 2392306"/>
              <a:gd name="connsiteX2179" fmla="*/ 1594871 w 2392306"/>
              <a:gd name="connsiteY2179" fmla="*/ 2319813 h 2392306"/>
              <a:gd name="connsiteX2180" fmla="*/ 1812354 w 2392306"/>
              <a:gd name="connsiteY2180" fmla="*/ 2247319 h 2392306"/>
              <a:gd name="connsiteX2181" fmla="*/ 1884848 w 2392306"/>
              <a:gd name="connsiteY2181" fmla="*/ 2247319 h 2392306"/>
              <a:gd name="connsiteX2182" fmla="*/ 1884848 w 2392306"/>
              <a:gd name="connsiteY2182" fmla="*/ 2319813 h 2392306"/>
              <a:gd name="connsiteX2183" fmla="*/ 1812354 w 2392306"/>
              <a:gd name="connsiteY2183" fmla="*/ 2319813 h 2392306"/>
              <a:gd name="connsiteX2184" fmla="*/ 1957342 w 2392306"/>
              <a:gd name="connsiteY2184" fmla="*/ 2247319 h 2392306"/>
              <a:gd name="connsiteX2185" fmla="*/ 2029836 w 2392306"/>
              <a:gd name="connsiteY2185" fmla="*/ 2247319 h 2392306"/>
              <a:gd name="connsiteX2186" fmla="*/ 2029836 w 2392306"/>
              <a:gd name="connsiteY2186" fmla="*/ 2319813 h 2392306"/>
              <a:gd name="connsiteX2187" fmla="*/ 1957342 w 2392306"/>
              <a:gd name="connsiteY2187" fmla="*/ 2319813 h 2392306"/>
              <a:gd name="connsiteX2188" fmla="*/ 2102330 w 2392306"/>
              <a:gd name="connsiteY2188" fmla="*/ 2247319 h 2392306"/>
              <a:gd name="connsiteX2189" fmla="*/ 2174825 w 2392306"/>
              <a:gd name="connsiteY2189" fmla="*/ 2247319 h 2392306"/>
              <a:gd name="connsiteX2190" fmla="*/ 2174825 w 2392306"/>
              <a:gd name="connsiteY2190" fmla="*/ 2319813 h 2392306"/>
              <a:gd name="connsiteX2191" fmla="*/ 2102330 w 2392306"/>
              <a:gd name="connsiteY2191" fmla="*/ 2319813 h 2392306"/>
              <a:gd name="connsiteX2192" fmla="*/ 2174825 w 2392306"/>
              <a:gd name="connsiteY2192" fmla="*/ 2247319 h 2392306"/>
              <a:gd name="connsiteX2193" fmla="*/ 2247319 w 2392306"/>
              <a:gd name="connsiteY2193" fmla="*/ 2247319 h 2392306"/>
              <a:gd name="connsiteX2194" fmla="*/ 2247319 w 2392306"/>
              <a:gd name="connsiteY2194" fmla="*/ 2319813 h 2392306"/>
              <a:gd name="connsiteX2195" fmla="*/ 2174825 w 2392306"/>
              <a:gd name="connsiteY2195" fmla="*/ 2319813 h 2392306"/>
              <a:gd name="connsiteX2196" fmla="*/ 0 w 2392306"/>
              <a:gd name="connsiteY2196" fmla="*/ 2319813 h 2392306"/>
              <a:gd name="connsiteX2197" fmla="*/ 72494 w 2392306"/>
              <a:gd name="connsiteY2197" fmla="*/ 2319813 h 2392306"/>
              <a:gd name="connsiteX2198" fmla="*/ 72494 w 2392306"/>
              <a:gd name="connsiteY2198" fmla="*/ 2392307 h 2392306"/>
              <a:gd name="connsiteX2199" fmla="*/ 0 w 2392306"/>
              <a:gd name="connsiteY2199" fmla="*/ 2392307 h 2392306"/>
              <a:gd name="connsiteX2200" fmla="*/ 72494 w 2392306"/>
              <a:gd name="connsiteY2200" fmla="*/ 2319813 h 2392306"/>
              <a:gd name="connsiteX2201" fmla="*/ 144988 w 2392306"/>
              <a:gd name="connsiteY2201" fmla="*/ 2319813 h 2392306"/>
              <a:gd name="connsiteX2202" fmla="*/ 144988 w 2392306"/>
              <a:gd name="connsiteY2202" fmla="*/ 2392307 h 2392306"/>
              <a:gd name="connsiteX2203" fmla="*/ 72494 w 2392306"/>
              <a:gd name="connsiteY2203" fmla="*/ 2392307 h 2392306"/>
              <a:gd name="connsiteX2204" fmla="*/ 144988 w 2392306"/>
              <a:gd name="connsiteY2204" fmla="*/ 2319813 h 2392306"/>
              <a:gd name="connsiteX2205" fmla="*/ 217482 w 2392306"/>
              <a:gd name="connsiteY2205" fmla="*/ 2319813 h 2392306"/>
              <a:gd name="connsiteX2206" fmla="*/ 217482 w 2392306"/>
              <a:gd name="connsiteY2206" fmla="*/ 2392307 h 2392306"/>
              <a:gd name="connsiteX2207" fmla="*/ 144988 w 2392306"/>
              <a:gd name="connsiteY2207" fmla="*/ 2392307 h 2392306"/>
              <a:gd name="connsiteX2208" fmla="*/ 217482 w 2392306"/>
              <a:gd name="connsiteY2208" fmla="*/ 2319813 h 2392306"/>
              <a:gd name="connsiteX2209" fmla="*/ 289977 w 2392306"/>
              <a:gd name="connsiteY2209" fmla="*/ 2319813 h 2392306"/>
              <a:gd name="connsiteX2210" fmla="*/ 289977 w 2392306"/>
              <a:gd name="connsiteY2210" fmla="*/ 2392307 h 2392306"/>
              <a:gd name="connsiteX2211" fmla="*/ 217482 w 2392306"/>
              <a:gd name="connsiteY2211" fmla="*/ 2392307 h 2392306"/>
              <a:gd name="connsiteX2212" fmla="*/ 289977 w 2392306"/>
              <a:gd name="connsiteY2212" fmla="*/ 2319813 h 2392306"/>
              <a:gd name="connsiteX2213" fmla="*/ 362471 w 2392306"/>
              <a:gd name="connsiteY2213" fmla="*/ 2319813 h 2392306"/>
              <a:gd name="connsiteX2214" fmla="*/ 362471 w 2392306"/>
              <a:gd name="connsiteY2214" fmla="*/ 2392307 h 2392306"/>
              <a:gd name="connsiteX2215" fmla="*/ 289977 w 2392306"/>
              <a:gd name="connsiteY2215" fmla="*/ 2392307 h 2392306"/>
              <a:gd name="connsiteX2216" fmla="*/ 362471 w 2392306"/>
              <a:gd name="connsiteY2216" fmla="*/ 2319813 h 2392306"/>
              <a:gd name="connsiteX2217" fmla="*/ 434965 w 2392306"/>
              <a:gd name="connsiteY2217" fmla="*/ 2319813 h 2392306"/>
              <a:gd name="connsiteX2218" fmla="*/ 434965 w 2392306"/>
              <a:gd name="connsiteY2218" fmla="*/ 2392307 h 2392306"/>
              <a:gd name="connsiteX2219" fmla="*/ 362471 w 2392306"/>
              <a:gd name="connsiteY2219" fmla="*/ 2392307 h 2392306"/>
              <a:gd name="connsiteX2220" fmla="*/ 434965 w 2392306"/>
              <a:gd name="connsiteY2220" fmla="*/ 2319813 h 2392306"/>
              <a:gd name="connsiteX2221" fmla="*/ 507459 w 2392306"/>
              <a:gd name="connsiteY2221" fmla="*/ 2319813 h 2392306"/>
              <a:gd name="connsiteX2222" fmla="*/ 507459 w 2392306"/>
              <a:gd name="connsiteY2222" fmla="*/ 2392307 h 2392306"/>
              <a:gd name="connsiteX2223" fmla="*/ 434965 w 2392306"/>
              <a:gd name="connsiteY2223" fmla="*/ 2392307 h 2392306"/>
              <a:gd name="connsiteX2224" fmla="*/ 869930 w 2392306"/>
              <a:gd name="connsiteY2224" fmla="*/ 2319813 h 2392306"/>
              <a:gd name="connsiteX2225" fmla="*/ 942424 w 2392306"/>
              <a:gd name="connsiteY2225" fmla="*/ 2319813 h 2392306"/>
              <a:gd name="connsiteX2226" fmla="*/ 942424 w 2392306"/>
              <a:gd name="connsiteY2226" fmla="*/ 2392307 h 2392306"/>
              <a:gd name="connsiteX2227" fmla="*/ 869930 w 2392306"/>
              <a:gd name="connsiteY2227" fmla="*/ 2392307 h 2392306"/>
              <a:gd name="connsiteX2228" fmla="*/ 942424 w 2392306"/>
              <a:gd name="connsiteY2228" fmla="*/ 2319813 h 2392306"/>
              <a:gd name="connsiteX2229" fmla="*/ 1014918 w 2392306"/>
              <a:gd name="connsiteY2229" fmla="*/ 2319813 h 2392306"/>
              <a:gd name="connsiteX2230" fmla="*/ 1014918 w 2392306"/>
              <a:gd name="connsiteY2230" fmla="*/ 2392307 h 2392306"/>
              <a:gd name="connsiteX2231" fmla="*/ 942424 w 2392306"/>
              <a:gd name="connsiteY2231" fmla="*/ 2392307 h 2392306"/>
              <a:gd name="connsiteX2232" fmla="*/ 1014918 w 2392306"/>
              <a:gd name="connsiteY2232" fmla="*/ 2319813 h 2392306"/>
              <a:gd name="connsiteX2233" fmla="*/ 1087412 w 2392306"/>
              <a:gd name="connsiteY2233" fmla="*/ 2319813 h 2392306"/>
              <a:gd name="connsiteX2234" fmla="*/ 1087412 w 2392306"/>
              <a:gd name="connsiteY2234" fmla="*/ 2392307 h 2392306"/>
              <a:gd name="connsiteX2235" fmla="*/ 1014918 w 2392306"/>
              <a:gd name="connsiteY2235" fmla="*/ 2392307 h 2392306"/>
              <a:gd name="connsiteX2236" fmla="*/ 1232401 w 2392306"/>
              <a:gd name="connsiteY2236" fmla="*/ 2319813 h 2392306"/>
              <a:gd name="connsiteX2237" fmla="*/ 1304895 w 2392306"/>
              <a:gd name="connsiteY2237" fmla="*/ 2319813 h 2392306"/>
              <a:gd name="connsiteX2238" fmla="*/ 1304895 w 2392306"/>
              <a:gd name="connsiteY2238" fmla="*/ 2392307 h 2392306"/>
              <a:gd name="connsiteX2239" fmla="*/ 1232401 w 2392306"/>
              <a:gd name="connsiteY2239" fmla="*/ 2392307 h 2392306"/>
              <a:gd name="connsiteX2240" fmla="*/ 1449883 w 2392306"/>
              <a:gd name="connsiteY2240" fmla="*/ 2319813 h 2392306"/>
              <a:gd name="connsiteX2241" fmla="*/ 1522377 w 2392306"/>
              <a:gd name="connsiteY2241" fmla="*/ 2319813 h 2392306"/>
              <a:gd name="connsiteX2242" fmla="*/ 1522377 w 2392306"/>
              <a:gd name="connsiteY2242" fmla="*/ 2392307 h 2392306"/>
              <a:gd name="connsiteX2243" fmla="*/ 1449883 w 2392306"/>
              <a:gd name="connsiteY2243" fmla="*/ 2392307 h 2392306"/>
              <a:gd name="connsiteX2244" fmla="*/ 1594871 w 2392306"/>
              <a:gd name="connsiteY2244" fmla="*/ 2319813 h 2392306"/>
              <a:gd name="connsiteX2245" fmla="*/ 1667365 w 2392306"/>
              <a:gd name="connsiteY2245" fmla="*/ 2319813 h 2392306"/>
              <a:gd name="connsiteX2246" fmla="*/ 1667365 w 2392306"/>
              <a:gd name="connsiteY2246" fmla="*/ 2392307 h 2392306"/>
              <a:gd name="connsiteX2247" fmla="*/ 1594871 w 2392306"/>
              <a:gd name="connsiteY2247" fmla="*/ 2392307 h 2392306"/>
              <a:gd name="connsiteX2248" fmla="*/ 1667365 w 2392306"/>
              <a:gd name="connsiteY2248" fmla="*/ 2319813 h 2392306"/>
              <a:gd name="connsiteX2249" fmla="*/ 1739860 w 2392306"/>
              <a:gd name="connsiteY2249" fmla="*/ 2319813 h 2392306"/>
              <a:gd name="connsiteX2250" fmla="*/ 1739860 w 2392306"/>
              <a:gd name="connsiteY2250" fmla="*/ 2392307 h 2392306"/>
              <a:gd name="connsiteX2251" fmla="*/ 1667365 w 2392306"/>
              <a:gd name="connsiteY2251" fmla="*/ 2392307 h 2392306"/>
              <a:gd name="connsiteX2252" fmla="*/ 1739860 w 2392306"/>
              <a:gd name="connsiteY2252" fmla="*/ 2319813 h 2392306"/>
              <a:gd name="connsiteX2253" fmla="*/ 1812354 w 2392306"/>
              <a:gd name="connsiteY2253" fmla="*/ 2319813 h 2392306"/>
              <a:gd name="connsiteX2254" fmla="*/ 1812354 w 2392306"/>
              <a:gd name="connsiteY2254" fmla="*/ 2392307 h 2392306"/>
              <a:gd name="connsiteX2255" fmla="*/ 1739860 w 2392306"/>
              <a:gd name="connsiteY2255" fmla="*/ 2392307 h 2392306"/>
              <a:gd name="connsiteX2256" fmla="*/ 2247319 w 2392306"/>
              <a:gd name="connsiteY2256" fmla="*/ 2319813 h 2392306"/>
              <a:gd name="connsiteX2257" fmla="*/ 2319813 w 2392306"/>
              <a:gd name="connsiteY2257" fmla="*/ 2319813 h 2392306"/>
              <a:gd name="connsiteX2258" fmla="*/ 2319813 w 2392306"/>
              <a:gd name="connsiteY2258" fmla="*/ 2392307 h 2392306"/>
              <a:gd name="connsiteX2259" fmla="*/ 2247319 w 2392306"/>
              <a:gd name="connsiteY2259" fmla="*/ 2392307 h 239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Lst>
            <a:rect l="l" t="t" r="r" b="b"/>
            <a:pathLst>
              <a:path w="2392306" h="2392306">
                <a:moveTo>
                  <a:pt x="0" y="0"/>
                </a:moveTo>
                <a:lnTo>
                  <a:pt x="72494" y="0"/>
                </a:lnTo>
                <a:lnTo>
                  <a:pt x="72494" y="72494"/>
                </a:lnTo>
                <a:lnTo>
                  <a:pt x="0" y="72494"/>
                </a:lnTo>
                <a:close/>
                <a:moveTo>
                  <a:pt x="72494" y="0"/>
                </a:moveTo>
                <a:lnTo>
                  <a:pt x="144988" y="0"/>
                </a:lnTo>
                <a:lnTo>
                  <a:pt x="144988" y="72494"/>
                </a:lnTo>
                <a:lnTo>
                  <a:pt x="72494" y="72494"/>
                </a:lnTo>
                <a:close/>
                <a:moveTo>
                  <a:pt x="144988" y="0"/>
                </a:moveTo>
                <a:lnTo>
                  <a:pt x="217482" y="0"/>
                </a:lnTo>
                <a:lnTo>
                  <a:pt x="217482" y="72494"/>
                </a:lnTo>
                <a:lnTo>
                  <a:pt x="144988" y="72494"/>
                </a:lnTo>
                <a:close/>
                <a:moveTo>
                  <a:pt x="217482" y="0"/>
                </a:moveTo>
                <a:lnTo>
                  <a:pt x="289977" y="0"/>
                </a:lnTo>
                <a:lnTo>
                  <a:pt x="289977" y="72494"/>
                </a:lnTo>
                <a:lnTo>
                  <a:pt x="217482" y="72494"/>
                </a:lnTo>
                <a:close/>
                <a:moveTo>
                  <a:pt x="289977" y="0"/>
                </a:moveTo>
                <a:lnTo>
                  <a:pt x="362471" y="0"/>
                </a:lnTo>
                <a:lnTo>
                  <a:pt x="362471" y="72494"/>
                </a:lnTo>
                <a:lnTo>
                  <a:pt x="289977" y="72494"/>
                </a:lnTo>
                <a:close/>
                <a:moveTo>
                  <a:pt x="362471" y="0"/>
                </a:moveTo>
                <a:lnTo>
                  <a:pt x="434965" y="0"/>
                </a:lnTo>
                <a:lnTo>
                  <a:pt x="434965" y="72494"/>
                </a:lnTo>
                <a:lnTo>
                  <a:pt x="362471" y="72494"/>
                </a:lnTo>
                <a:close/>
                <a:moveTo>
                  <a:pt x="434965" y="0"/>
                </a:moveTo>
                <a:lnTo>
                  <a:pt x="507459" y="0"/>
                </a:lnTo>
                <a:lnTo>
                  <a:pt x="507459" y="72494"/>
                </a:lnTo>
                <a:lnTo>
                  <a:pt x="434965" y="72494"/>
                </a:lnTo>
                <a:close/>
                <a:moveTo>
                  <a:pt x="579953" y="0"/>
                </a:moveTo>
                <a:lnTo>
                  <a:pt x="652447" y="0"/>
                </a:lnTo>
                <a:lnTo>
                  <a:pt x="652447" y="72494"/>
                </a:lnTo>
                <a:lnTo>
                  <a:pt x="579953" y="72494"/>
                </a:lnTo>
                <a:close/>
                <a:moveTo>
                  <a:pt x="797436" y="0"/>
                </a:moveTo>
                <a:lnTo>
                  <a:pt x="869930" y="0"/>
                </a:lnTo>
                <a:lnTo>
                  <a:pt x="869930" y="72494"/>
                </a:lnTo>
                <a:lnTo>
                  <a:pt x="797436" y="72494"/>
                </a:lnTo>
                <a:close/>
                <a:moveTo>
                  <a:pt x="869930" y="0"/>
                </a:moveTo>
                <a:lnTo>
                  <a:pt x="942424" y="0"/>
                </a:lnTo>
                <a:lnTo>
                  <a:pt x="942424" y="72494"/>
                </a:lnTo>
                <a:lnTo>
                  <a:pt x="869930" y="72494"/>
                </a:lnTo>
                <a:close/>
                <a:moveTo>
                  <a:pt x="1232401" y="0"/>
                </a:moveTo>
                <a:lnTo>
                  <a:pt x="1304895" y="0"/>
                </a:lnTo>
                <a:lnTo>
                  <a:pt x="1304895" y="72494"/>
                </a:lnTo>
                <a:lnTo>
                  <a:pt x="1232401" y="72494"/>
                </a:lnTo>
                <a:close/>
                <a:moveTo>
                  <a:pt x="1304895" y="0"/>
                </a:moveTo>
                <a:lnTo>
                  <a:pt x="1377389" y="0"/>
                </a:lnTo>
                <a:lnTo>
                  <a:pt x="1377389" y="72494"/>
                </a:lnTo>
                <a:lnTo>
                  <a:pt x="1304895" y="72494"/>
                </a:lnTo>
                <a:close/>
                <a:moveTo>
                  <a:pt x="1377389" y="0"/>
                </a:moveTo>
                <a:lnTo>
                  <a:pt x="1449883" y="0"/>
                </a:lnTo>
                <a:lnTo>
                  <a:pt x="1449883" y="72494"/>
                </a:lnTo>
                <a:lnTo>
                  <a:pt x="1377389" y="72494"/>
                </a:lnTo>
                <a:close/>
                <a:moveTo>
                  <a:pt x="1449883" y="0"/>
                </a:moveTo>
                <a:lnTo>
                  <a:pt x="1522377" y="0"/>
                </a:lnTo>
                <a:lnTo>
                  <a:pt x="1522377" y="72494"/>
                </a:lnTo>
                <a:lnTo>
                  <a:pt x="1449883" y="72494"/>
                </a:lnTo>
                <a:close/>
                <a:moveTo>
                  <a:pt x="1522377" y="0"/>
                </a:moveTo>
                <a:lnTo>
                  <a:pt x="1594871" y="0"/>
                </a:lnTo>
                <a:lnTo>
                  <a:pt x="1594871" y="72494"/>
                </a:lnTo>
                <a:lnTo>
                  <a:pt x="1522377" y="72494"/>
                </a:lnTo>
                <a:close/>
                <a:moveTo>
                  <a:pt x="1667365" y="0"/>
                </a:moveTo>
                <a:lnTo>
                  <a:pt x="1739860" y="0"/>
                </a:lnTo>
                <a:lnTo>
                  <a:pt x="1739860" y="72494"/>
                </a:lnTo>
                <a:lnTo>
                  <a:pt x="1667365" y="72494"/>
                </a:lnTo>
                <a:close/>
                <a:moveTo>
                  <a:pt x="1739860" y="0"/>
                </a:moveTo>
                <a:lnTo>
                  <a:pt x="1812354" y="0"/>
                </a:lnTo>
                <a:lnTo>
                  <a:pt x="1812354" y="72494"/>
                </a:lnTo>
                <a:lnTo>
                  <a:pt x="1739860" y="72494"/>
                </a:lnTo>
                <a:close/>
                <a:moveTo>
                  <a:pt x="1884848" y="0"/>
                </a:moveTo>
                <a:lnTo>
                  <a:pt x="1957342" y="0"/>
                </a:lnTo>
                <a:lnTo>
                  <a:pt x="1957342" y="72494"/>
                </a:lnTo>
                <a:lnTo>
                  <a:pt x="1884848" y="72494"/>
                </a:lnTo>
                <a:close/>
                <a:moveTo>
                  <a:pt x="1957342" y="0"/>
                </a:moveTo>
                <a:lnTo>
                  <a:pt x="2029836" y="0"/>
                </a:lnTo>
                <a:lnTo>
                  <a:pt x="2029836" y="72494"/>
                </a:lnTo>
                <a:lnTo>
                  <a:pt x="1957342" y="72494"/>
                </a:lnTo>
                <a:close/>
                <a:moveTo>
                  <a:pt x="2029836" y="0"/>
                </a:moveTo>
                <a:lnTo>
                  <a:pt x="2102330" y="0"/>
                </a:lnTo>
                <a:lnTo>
                  <a:pt x="2102330" y="72494"/>
                </a:lnTo>
                <a:lnTo>
                  <a:pt x="2029836" y="72494"/>
                </a:lnTo>
                <a:close/>
                <a:moveTo>
                  <a:pt x="2102330" y="0"/>
                </a:moveTo>
                <a:lnTo>
                  <a:pt x="2174825" y="0"/>
                </a:lnTo>
                <a:lnTo>
                  <a:pt x="2174825" y="72494"/>
                </a:lnTo>
                <a:lnTo>
                  <a:pt x="2102330" y="72494"/>
                </a:lnTo>
                <a:close/>
                <a:moveTo>
                  <a:pt x="2174825" y="0"/>
                </a:moveTo>
                <a:lnTo>
                  <a:pt x="2247319" y="0"/>
                </a:lnTo>
                <a:lnTo>
                  <a:pt x="2247319" y="72494"/>
                </a:lnTo>
                <a:lnTo>
                  <a:pt x="2174825" y="72494"/>
                </a:lnTo>
                <a:close/>
                <a:moveTo>
                  <a:pt x="2247319" y="0"/>
                </a:moveTo>
                <a:lnTo>
                  <a:pt x="2319813" y="0"/>
                </a:lnTo>
                <a:lnTo>
                  <a:pt x="2319813" y="72494"/>
                </a:lnTo>
                <a:lnTo>
                  <a:pt x="2247319" y="72494"/>
                </a:lnTo>
                <a:close/>
                <a:moveTo>
                  <a:pt x="2319813" y="0"/>
                </a:moveTo>
                <a:lnTo>
                  <a:pt x="2392307" y="0"/>
                </a:lnTo>
                <a:lnTo>
                  <a:pt x="2392307" y="72494"/>
                </a:lnTo>
                <a:lnTo>
                  <a:pt x="2319813" y="72494"/>
                </a:lnTo>
                <a:close/>
                <a:moveTo>
                  <a:pt x="0" y="72494"/>
                </a:moveTo>
                <a:lnTo>
                  <a:pt x="72494" y="72494"/>
                </a:lnTo>
                <a:lnTo>
                  <a:pt x="72494" y="144988"/>
                </a:lnTo>
                <a:lnTo>
                  <a:pt x="0" y="144988"/>
                </a:lnTo>
                <a:close/>
                <a:moveTo>
                  <a:pt x="434965" y="72494"/>
                </a:moveTo>
                <a:lnTo>
                  <a:pt x="507459" y="72494"/>
                </a:lnTo>
                <a:lnTo>
                  <a:pt x="507459" y="144988"/>
                </a:lnTo>
                <a:lnTo>
                  <a:pt x="434965" y="144988"/>
                </a:lnTo>
                <a:close/>
                <a:moveTo>
                  <a:pt x="724941" y="72494"/>
                </a:moveTo>
                <a:lnTo>
                  <a:pt x="797436" y="72494"/>
                </a:lnTo>
                <a:lnTo>
                  <a:pt x="797436" y="144988"/>
                </a:lnTo>
                <a:lnTo>
                  <a:pt x="724941" y="144988"/>
                </a:lnTo>
                <a:close/>
                <a:moveTo>
                  <a:pt x="869930" y="72494"/>
                </a:moveTo>
                <a:lnTo>
                  <a:pt x="942424" y="72494"/>
                </a:lnTo>
                <a:lnTo>
                  <a:pt x="942424" y="144988"/>
                </a:lnTo>
                <a:lnTo>
                  <a:pt x="869930" y="144988"/>
                </a:lnTo>
                <a:close/>
                <a:moveTo>
                  <a:pt x="1232401" y="72494"/>
                </a:moveTo>
                <a:lnTo>
                  <a:pt x="1304895" y="72494"/>
                </a:lnTo>
                <a:lnTo>
                  <a:pt x="1304895" y="144988"/>
                </a:lnTo>
                <a:lnTo>
                  <a:pt x="1232401" y="144988"/>
                </a:lnTo>
                <a:close/>
                <a:moveTo>
                  <a:pt x="1522377" y="72494"/>
                </a:moveTo>
                <a:lnTo>
                  <a:pt x="1594871" y="72494"/>
                </a:lnTo>
                <a:lnTo>
                  <a:pt x="1594871" y="144988"/>
                </a:lnTo>
                <a:lnTo>
                  <a:pt x="1522377" y="144988"/>
                </a:lnTo>
                <a:close/>
                <a:moveTo>
                  <a:pt x="1884848" y="72494"/>
                </a:moveTo>
                <a:lnTo>
                  <a:pt x="1957342" y="72494"/>
                </a:lnTo>
                <a:lnTo>
                  <a:pt x="1957342" y="144988"/>
                </a:lnTo>
                <a:lnTo>
                  <a:pt x="1884848" y="144988"/>
                </a:lnTo>
                <a:close/>
                <a:moveTo>
                  <a:pt x="2319813" y="72494"/>
                </a:moveTo>
                <a:lnTo>
                  <a:pt x="2392307" y="72494"/>
                </a:lnTo>
                <a:lnTo>
                  <a:pt x="2392307" y="144988"/>
                </a:lnTo>
                <a:lnTo>
                  <a:pt x="2319813" y="144988"/>
                </a:lnTo>
                <a:close/>
                <a:moveTo>
                  <a:pt x="0" y="144988"/>
                </a:moveTo>
                <a:lnTo>
                  <a:pt x="72494" y="144988"/>
                </a:lnTo>
                <a:lnTo>
                  <a:pt x="72494" y="217482"/>
                </a:lnTo>
                <a:lnTo>
                  <a:pt x="0" y="217482"/>
                </a:lnTo>
                <a:close/>
                <a:moveTo>
                  <a:pt x="144988" y="144988"/>
                </a:moveTo>
                <a:lnTo>
                  <a:pt x="217482" y="144988"/>
                </a:lnTo>
                <a:lnTo>
                  <a:pt x="217482" y="217482"/>
                </a:lnTo>
                <a:lnTo>
                  <a:pt x="144988" y="217482"/>
                </a:lnTo>
                <a:close/>
                <a:moveTo>
                  <a:pt x="217482" y="144988"/>
                </a:moveTo>
                <a:lnTo>
                  <a:pt x="289977" y="144988"/>
                </a:lnTo>
                <a:lnTo>
                  <a:pt x="289977" y="217482"/>
                </a:lnTo>
                <a:lnTo>
                  <a:pt x="217482" y="217482"/>
                </a:lnTo>
                <a:close/>
                <a:moveTo>
                  <a:pt x="289977" y="144988"/>
                </a:moveTo>
                <a:lnTo>
                  <a:pt x="362471" y="144988"/>
                </a:lnTo>
                <a:lnTo>
                  <a:pt x="362471" y="217482"/>
                </a:lnTo>
                <a:lnTo>
                  <a:pt x="289977" y="217482"/>
                </a:lnTo>
                <a:close/>
                <a:moveTo>
                  <a:pt x="434965" y="144988"/>
                </a:moveTo>
                <a:lnTo>
                  <a:pt x="507459" y="144988"/>
                </a:lnTo>
                <a:lnTo>
                  <a:pt x="507459" y="217482"/>
                </a:lnTo>
                <a:lnTo>
                  <a:pt x="434965" y="217482"/>
                </a:lnTo>
                <a:close/>
                <a:moveTo>
                  <a:pt x="724941" y="144988"/>
                </a:moveTo>
                <a:lnTo>
                  <a:pt x="797436" y="144988"/>
                </a:lnTo>
                <a:lnTo>
                  <a:pt x="797436" y="217482"/>
                </a:lnTo>
                <a:lnTo>
                  <a:pt x="724941" y="217482"/>
                </a:lnTo>
                <a:close/>
                <a:moveTo>
                  <a:pt x="869930" y="144988"/>
                </a:moveTo>
                <a:lnTo>
                  <a:pt x="942424" y="144988"/>
                </a:lnTo>
                <a:lnTo>
                  <a:pt x="942424" y="217482"/>
                </a:lnTo>
                <a:lnTo>
                  <a:pt x="869930" y="217482"/>
                </a:lnTo>
                <a:close/>
                <a:moveTo>
                  <a:pt x="942424" y="144988"/>
                </a:moveTo>
                <a:lnTo>
                  <a:pt x="1014918" y="144988"/>
                </a:lnTo>
                <a:lnTo>
                  <a:pt x="1014918" y="217482"/>
                </a:lnTo>
                <a:lnTo>
                  <a:pt x="942424" y="217482"/>
                </a:lnTo>
                <a:close/>
                <a:moveTo>
                  <a:pt x="1014918" y="144988"/>
                </a:moveTo>
                <a:lnTo>
                  <a:pt x="1087412" y="144988"/>
                </a:lnTo>
                <a:lnTo>
                  <a:pt x="1087412" y="217482"/>
                </a:lnTo>
                <a:lnTo>
                  <a:pt x="1014918" y="217482"/>
                </a:lnTo>
                <a:close/>
                <a:moveTo>
                  <a:pt x="1232401" y="144988"/>
                </a:moveTo>
                <a:lnTo>
                  <a:pt x="1304895" y="144988"/>
                </a:lnTo>
                <a:lnTo>
                  <a:pt x="1304895" y="217482"/>
                </a:lnTo>
                <a:lnTo>
                  <a:pt x="1232401" y="217482"/>
                </a:lnTo>
                <a:close/>
                <a:moveTo>
                  <a:pt x="1304895" y="144988"/>
                </a:moveTo>
                <a:lnTo>
                  <a:pt x="1377389" y="144988"/>
                </a:lnTo>
                <a:lnTo>
                  <a:pt x="1377389" y="217482"/>
                </a:lnTo>
                <a:lnTo>
                  <a:pt x="1304895" y="217482"/>
                </a:lnTo>
                <a:close/>
                <a:moveTo>
                  <a:pt x="1377389" y="144988"/>
                </a:moveTo>
                <a:lnTo>
                  <a:pt x="1449883" y="144988"/>
                </a:lnTo>
                <a:lnTo>
                  <a:pt x="1449883" y="217482"/>
                </a:lnTo>
                <a:lnTo>
                  <a:pt x="1377389" y="217482"/>
                </a:lnTo>
                <a:close/>
                <a:moveTo>
                  <a:pt x="1449883" y="144988"/>
                </a:moveTo>
                <a:lnTo>
                  <a:pt x="1522377" y="144988"/>
                </a:lnTo>
                <a:lnTo>
                  <a:pt x="1522377" y="217482"/>
                </a:lnTo>
                <a:lnTo>
                  <a:pt x="1449883" y="217482"/>
                </a:lnTo>
                <a:close/>
                <a:moveTo>
                  <a:pt x="1522377" y="144988"/>
                </a:moveTo>
                <a:lnTo>
                  <a:pt x="1594871" y="144988"/>
                </a:lnTo>
                <a:lnTo>
                  <a:pt x="1594871" y="217482"/>
                </a:lnTo>
                <a:lnTo>
                  <a:pt x="1522377" y="217482"/>
                </a:lnTo>
                <a:close/>
                <a:moveTo>
                  <a:pt x="1594871" y="144988"/>
                </a:moveTo>
                <a:lnTo>
                  <a:pt x="1667365" y="144988"/>
                </a:lnTo>
                <a:lnTo>
                  <a:pt x="1667365" y="217482"/>
                </a:lnTo>
                <a:lnTo>
                  <a:pt x="1594871" y="217482"/>
                </a:lnTo>
                <a:close/>
                <a:moveTo>
                  <a:pt x="1739860" y="144988"/>
                </a:moveTo>
                <a:lnTo>
                  <a:pt x="1812354" y="144988"/>
                </a:lnTo>
                <a:lnTo>
                  <a:pt x="1812354" y="217482"/>
                </a:lnTo>
                <a:lnTo>
                  <a:pt x="1739860" y="217482"/>
                </a:lnTo>
                <a:close/>
                <a:moveTo>
                  <a:pt x="1884848" y="144988"/>
                </a:moveTo>
                <a:lnTo>
                  <a:pt x="1957342" y="144988"/>
                </a:lnTo>
                <a:lnTo>
                  <a:pt x="1957342" y="217482"/>
                </a:lnTo>
                <a:lnTo>
                  <a:pt x="1884848" y="217482"/>
                </a:lnTo>
                <a:close/>
                <a:moveTo>
                  <a:pt x="2029836" y="144988"/>
                </a:moveTo>
                <a:lnTo>
                  <a:pt x="2102330" y="144988"/>
                </a:lnTo>
                <a:lnTo>
                  <a:pt x="2102330" y="217482"/>
                </a:lnTo>
                <a:lnTo>
                  <a:pt x="2029836" y="217482"/>
                </a:lnTo>
                <a:close/>
                <a:moveTo>
                  <a:pt x="2102330" y="144988"/>
                </a:moveTo>
                <a:lnTo>
                  <a:pt x="2174825" y="144988"/>
                </a:lnTo>
                <a:lnTo>
                  <a:pt x="2174825" y="217482"/>
                </a:lnTo>
                <a:lnTo>
                  <a:pt x="2102330" y="217482"/>
                </a:lnTo>
                <a:close/>
                <a:moveTo>
                  <a:pt x="2174825" y="144988"/>
                </a:moveTo>
                <a:lnTo>
                  <a:pt x="2247319" y="144988"/>
                </a:lnTo>
                <a:lnTo>
                  <a:pt x="2247319" y="217482"/>
                </a:lnTo>
                <a:lnTo>
                  <a:pt x="2174825" y="217482"/>
                </a:lnTo>
                <a:close/>
                <a:moveTo>
                  <a:pt x="2319813" y="144988"/>
                </a:moveTo>
                <a:lnTo>
                  <a:pt x="2392307" y="144988"/>
                </a:lnTo>
                <a:lnTo>
                  <a:pt x="2392307" y="217482"/>
                </a:lnTo>
                <a:lnTo>
                  <a:pt x="2319813" y="217482"/>
                </a:lnTo>
                <a:close/>
                <a:moveTo>
                  <a:pt x="0" y="217482"/>
                </a:moveTo>
                <a:lnTo>
                  <a:pt x="72494" y="217482"/>
                </a:lnTo>
                <a:lnTo>
                  <a:pt x="72494" y="289977"/>
                </a:lnTo>
                <a:lnTo>
                  <a:pt x="0" y="289977"/>
                </a:lnTo>
                <a:close/>
                <a:moveTo>
                  <a:pt x="144988" y="217482"/>
                </a:moveTo>
                <a:lnTo>
                  <a:pt x="217482" y="217482"/>
                </a:lnTo>
                <a:lnTo>
                  <a:pt x="217482" y="289977"/>
                </a:lnTo>
                <a:lnTo>
                  <a:pt x="144988" y="289977"/>
                </a:lnTo>
                <a:close/>
                <a:moveTo>
                  <a:pt x="217482" y="217482"/>
                </a:moveTo>
                <a:lnTo>
                  <a:pt x="289977" y="217482"/>
                </a:lnTo>
                <a:lnTo>
                  <a:pt x="289977" y="289977"/>
                </a:lnTo>
                <a:lnTo>
                  <a:pt x="217482" y="289977"/>
                </a:lnTo>
                <a:close/>
                <a:moveTo>
                  <a:pt x="289977" y="217482"/>
                </a:moveTo>
                <a:lnTo>
                  <a:pt x="362471" y="217482"/>
                </a:lnTo>
                <a:lnTo>
                  <a:pt x="362471" y="289977"/>
                </a:lnTo>
                <a:lnTo>
                  <a:pt x="289977" y="289977"/>
                </a:lnTo>
                <a:close/>
                <a:moveTo>
                  <a:pt x="434965" y="217482"/>
                </a:moveTo>
                <a:lnTo>
                  <a:pt x="507459" y="217482"/>
                </a:lnTo>
                <a:lnTo>
                  <a:pt x="507459" y="289977"/>
                </a:lnTo>
                <a:lnTo>
                  <a:pt x="434965" y="289977"/>
                </a:lnTo>
                <a:close/>
                <a:moveTo>
                  <a:pt x="724941" y="217482"/>
                </a:moveTo>
                <a:lnTo>
                  <a:pt x="797436" y="217482"/>
                </a:lnTo>
                <a:lnTo>
                  <a:pt x="797436" y="289977"/>
                </a:lnTo>
                <a:lnTo>
                  <a:pt x="724941" y="289977"/>
                </a:lnTo>
                <a:close/>
                <a:moveTo>
                  <a:pt x="797436" y="217482"/>
                </a:moveTo>
                <a:lnTo>
                  <a:pt x="869930" y="217482"/>
                </a:lnTo>
                <a:lnTo>
                  <a:pt x="869930" y="289977"/>
                </a:lnTo>
                <a:lnTo>
                  <a:pt x="797436" y="289977"/>
                </a:lnTo>
                <a:close/>
                <a:moveTo>
                  <a:pt x="869930" y="217482"/>
                </a:moveTo>
                <a:lnTo>
                  <a:pt x="942424" y="217482"/>
                </a:lnTo>
                <a:lnTo>
                  <a:pt x="942424" y="289977"/>
                </a:lnTo>
                <a:lnTo>
                  <a:pt x="869930" y="289977"/>
                </a:lnTo>
                <a:close/>
                <a:moveTo>
                  <a:pt x="942424" y="217482"/>
                </a:moveTo>
                <a:lnTo>
                  <a:pt x="1014918" y="217482"/>
                </a:lnTo>
                <a:lnTo>
                  <a:pt x="1014918" y="289977"/>
                </a:lnTo>
                <a:lnTo>
                  <a:pt x="942424" y="289977"/>
                </a:lnTo>
                <a:close/>
                <a:moveTo>
                  <a:pt x="1014918" y="217482"/>
                </a:moveTo>
                <a:lnTo>
                  <a:pt x="1087412" y="217482"/>
                </a:lnTo>
                <a:lnTo>
                  <a:pt x="1087412" y="289977"/>
                </a:lnTo>
                <a:lnTo>
                  <a:pt x="1014918" y="289977"/>
                </a:lnTo>
                <a:close/>
                <a:moveTo>
                  <a:pt x="1087412" y="217482"/>
                </a:moveTo>
                <a:lnTo>
                  <a:pt x="1159906" y="217482"/>
                </a:lnTo>
                <a:lnTo>
                  <a:pt x="1159906" y="289977"/>
                </a:lnTo>
                <a:lnTo>
                  <a:pt x="1087412" y="289977"/>
                </a:lnTo>
                <a:close/>
                <a:moveTo>
                  <a:pt x="1159906" y="217482"/>
                </a:moveTo>
                <a:lnTo>
                  <a:pt x="1232401" y="217482"/>
                </a:lnTo>
                <a:lnTo>
                  <a:pt x="1232401" y="289977"/>
                </a:lnTo>
                <a:lnTo>
                  <a:pt x="1159906" y="289977"/>
                </a:lnTo>
                <a:close/>
                <a:moveTo>
                  <a:pt x="1377389" y="217482"/>
                </a:moveTo>
                <a:lnTo>
                  <a:pt x="1449883" y="217482"/>
                </a:lnTo>
                <a:lnTo>
                  <a:pt x="1449883" y="289977"/>
                </a:lnTo>
                <a:lnTo>
                  <a:pt x="1377389" y="289977"/>
                </a:lnTo>
                <a:close/>
                <a:moveTo>
                  <a:pt x="1667365" y="217482"/>
                </a:moveTo>
                <a:lnTo>
                  <a:pt x="1739860" y="217482"/>
                </a:lnTo>
                <a:lnTo>
                  <a:pt x="1739860" y="289977"/>
                </a:lnTo>
                <a:lnTo>
                  <a:pt x="1667365" y="289977"/>
                </a:lnTo>
                <a:close/>
                <a:moveTo>
                  <a:pt x="1739860" y="217482"/>
                </a:moveTo>
                <a:lnTo>
                  <a:pt x="1812354" y="217482"/>
                </a:lnTo>
                <a:lnTo>
                  <a:pt x="1812354" y="289977"/>
                </a:lnTo>
                <a:lnTo>
                  <a:pt x="1739860" y="289977"/>
                </a:lnTo>
                <a:close/>
                <a:moveTo>
                  <a:pt x="1884848" y="217482"/>
                </a:moveTo>
                <a:lnTo>
                  <a:pt x="1957342" y="217482"/>
                </a:lnTo>
                <a:lnTo>
                  <a:pt x="1957342" y="289977"/>
                </a:lnTo>
                <a:lnTo>
                  <a:pt x="1884848" y="289977"/>
                </a:lnTo>
                <a:close/>
                <a:moveTo>
                  <a:pt x="2029836" y="217482"/>
                </a:moveTo>
                <a:lnTo>
                  <a:pt x="2102330" y="217482"/>
                </a:lnTo>
                <a:lnTo>
                  <a:pt x="2102330" y="289977"/>
                </a:lnTo>
                <a:lnTo>
                  <a:pt x="2029836" y="289977"/>
                </a:lnTo>
                <a:close/>
                <a:moveTo>
                  <a:pt x="2102330" y="217482"/>
                </a:moveTo>
                <a:lnTo>
                  <a:pt x="2174825" y="217482"/>
                </a:lnTo>
                <a:lnTo>
                  <a:pt x="2174825" y="289977"/>
                </a:lnTo>
                <a:lnTo>
                  <a:pt x="2102330" y="289977"/>
                </a:lnTo>
                <a:close/>
                <a:moveTo>
                  <a:pt x="2174825" y="217482"/>
                </a:moveTo>
                <a:lnTo>
                  <a:pt x="2247319" y="217482"/>
                </a:lnTo>
                <a:lnTo>
                  <a:pt x="2247319" y="289977"/>
                </a:lnTo>
                <a:lnTo>
                  <a:pt x="2174825" y="289977"/>
                </a:lnTo>
                <a:close/>
                <a:moveTo>
                  <a:pt x="2319813" y="217482"/>
                </a:moveTo>
                <a:lnTo>
                  <a:pt x="2392307" y="217482"/>
                </a:lnTo>
                <a:lnTo>
                  <a:pt x="2392307" y="289977"/>
                </a:lnTo>
                <a:lnTo>
                  <a:pt x="2319813" y="289977"/>
                </a:lnTo>
                <a:close/>
                <a:moveTo>
                  <a:pt x="0" y="289977"/>
                </a:moveTo>
                <a:lnTo>
                  <a:pt x="72494" y="289977"/>
                </a:lnTo>
                <a:lnTo>
                  <a:pt x="72494" y="362471"/>
                </a:lnTo>
                <a:lnTo>
                  <a:pt x="0" y="362471"/>
                </a:lnTo>
                <a:close/>
                <a:moveTo>
                  <a:pt x="144988" y="289977"/>
                </a:moveTo>
                <a:lnTo>
                  <a:pt x="217482" y="289977"/>
                </a:lnTo>
                <a:lnTo>
                  <a:pt x="217482" y="362471"/>
                </a:lnTo>
                <a:lnTo>
                  <a:pt x="144988" y="362471"/>
                </a:lnTo>
                <a:close/>
                <a:moveTo>
                  <a:pt x="217482" y="289977"/>
                </a:moveTo>
                <a:lnTo>
                  <a:pt x="289977" y="289977"/>
                </a:lnTo>
                <a:lnTo>
                  <a:pt x="289977" y="362471"/>
                </a:lnTo>
                <a:lnTo>
                  <a:pt x="217482" y="362471"/>
                </a:lnTo>
                <a:close/>
                <a:moveTo>
                  <a:pt x="289977" y="289977"/>
                </a:moveTo>
                <a:lnTo>
                  <a:pt x="362471" y="289977"/>
                </a:lnTo>
                <a:lnTo>
                  <a:pt x="362471" y="362471"/>
                </a:lnTo>
                <a:lnTo>
                  <a:pt x="289977" y="362471"/>
                </a:lnTo>
                <a:close/>
                <a:moveTo>
                  <a:pt x="434965" y="289977"/>
                </a:moveTo>
                <a:lnTo>
                  <a:pt x="507459" y="289977"/>
                </a:lnTo>
                <a:lnTo>
                  <a:pt x="507459" y="362471"/>
                </a:lnTo>
                <a:lnTo>
                  <a:pt x="434965" y="362471"/>
                </a:lnTo>
                <a:close/>
                <a:moveTo>
                  <a:pt x="579953" y="289977"/>
                </a:moveTo>
                <a:lnTo>
                  <a:pt x="652447" y="289977"/>
                </a:lnTo>
                <a:lnTo>
                  <a:pt x="652447" y="362471"/>
                </a:lnTo>
                <a:lnTo>
                  <a:pt x="579953" y="362471"/>
                </a:lnTo>
                <a:close/>
                <a:moveTo>
                  <a:pt x="724941" y="289977"/>
                </a:moveTo>
                <a:lnTo>
                  <a:pt x="797436" y="289977"/>
                </a:lnTo>
                <a:lnTo>
                  <a:pt x="797436" y="362471"/>
                </a:lnTo>
                <a:lnTo>
                  <a:pt x="724941" y="362471"/>
                </a:lnTo>
                <a:close/>
                <a:moveTo>
                  <a:pt x="797436" y="289977"/>
                </a:moveTo>
                <a:lnTo>
                  <a:pt x="869930" y="289977"/>
                </a:lnTo>
                <a:lnTo>
                  <a:pt x="869930" y="362471"/>
                </a:lnTo>
                <a:lnTo>
                  <a:pt x="797436" y="362471"/>
                </a:lnTo>
                <a:close/>
                <a:moveTo>
                  <a:pt x="869930" y="289977"/>
                </a:moveTo>
                <a:lnTo>
                  <a:pt x="942424" y="289977"/>
                </a:lnTo>
                <a:lnTo>
                  <a:pt x="942424" y="362471"/>
                </a:lnTo>
                <a:lnTo>
                  <a:pt x="869930" y="362471"/>
                </a:lnTo>
                <a:close/>
                <a:moveTo>
                  <a:pt x="942424" y="289977"/>
                </a:moveTo>
                <a:lnTo>
                  <a:pt x="1014918" y="289977"/>
                </a:lnTo>
                <a:lnTo>
                  <a:pt x="1014918" y="362471"/>
                </a:lnTo>
                <a:lnTo>
                  <a:pt x="942424" y="362471"/>
                </a:lnTo>
                <a:close/>
                <a:moveTo>
                  <a:pt x="1014918" y="289977"/>
                </a:moveTo>
                <a:lnTo>
                  <a:pt x="1087412" y="289977"/>
                </a:lnTo>
                <a:lnTo>
                  <a:pt x="1087412" y="362471"/>
                </a:lnTo>
                <a:lnTo>
                  <a:pt x="1014918" y="362471"/>
                </a:lnTo>
                <a:close/>
                <a:moveTo>
                  <a:pt x="1087412" y="289977"/>
                </a:moveTo>
                <a:lnTo>
                  <a:pt x="1159906" y="289977"/>
                </a:lnTo>
                <a:lnTo>
                  <a:pt x="1159906" y="362471"/>
                </a:lnTo>
                <a:lnTo>
                  <a:pt x="1087412" y="362471"/>
                </a:lnTo>
                <a:close/>
                <a:moveTo>
                  <a:pt x="1304895" y="289977"/>
                </a:moveTo>
                <a:lnTo>
                  <a:pt x="1377389" y="289977"/>
                </a:lnTo>
                <a:lnTo>
                  <a:pt x="1377389" y="362471"/>
                </a:lnTo>
                <a:lnTo>
                  <a:pt x="1304895" y="362471"/>
                </a:lnTo>
                <a:close/>
                <a:moveTo>
                  <a:pt x="1667365" y="289977"/>
                </a:moveTo>
                <a:lnTo>
                  <a:pt x="1739860" y="289977"/>
                </a:lnTo>
                <a:lnTo>
                  <a:pt x="1739860" y="362471"/>
                </a:lnTo>
                <a:lnTo>
                  <a:pt x="1667365" y="362471"/>
                </a:lnTo>
                <a:close/>
                <a:moveTo>
                  <a:pt x="1884848" y="289977"/>
                </a:moveTo>
                <a:lnTo>
                  <a:pt x="1957342" y="289977"/>
                </a:lnTo>
                <a:lnTo>
                  <a:pt x="1957342" y="362471"/>
                </a:lnTo>
                <a:lnTo>
                  <a:pt x="1884848" y="362471"/>
                </a:lnTo>
                <a:close/>
                <a:moveTo>
                  <a:pt x="2029836" y="289977"/>
                </a:moveTo>
                <a:lnTo>
                  <a:pt x="2102330" y="289977"/>
                </a:lnTo>
                <a:lnTo>
                  <a:pt x="2102330" y="362471"/>
                </a:lnTo>
                <a:lnTo>
                  <a:pt x="2029836" y="362471"/>
                </a:lnTo>
                <a:close/>
                <a:moveTo>
                  <a:pt x="2102330" y="289977"/>
                </a:moveTo>
                <a:lnTo>
                  <a:pt x="2174825" y="289977"/>
                </a:lnTo>
                <a:lnTo>
                  <a:pt x="2174825" y="362471"/>
                </a:lnTo>
                <a:lnTo>
                  <a:pt x="2102330" y="362471"/>
                </a:lnTo>
                <a:close/>
                <a:moveTo>
                  <a:pt x="2174825" y="289977"/>
                </a:moveTo>
                <a:lnTo>
                  <a:pt x="2247319" y="289977"/>
                </a:lnTo>
                <a:lnTo>
                  <a:pt x="2247319" y="362471"/>
                </a:lnTo>
                <a:lnTo>
                  <a:pt x="2174825" y="362471"/>
                </a:lnTo>
                <a:close/>
                <a:moveTo>
                  <a:pt x="2319813" y="289977"/>
                </a:moveTo>
                <a:lnTo>
                  <a:pt x="2392307" y="289977"/>
                </a:lnTo>
                <a:lnTo>
                  <a:pt x="2392307" y="362471"/>
                </a:lnTo>
                <a:lnTo>
                  <a:pt x="2319813" y="362471"/>
                </a:lnTo>
                <a:close/>
                <a:moveTo>
                  <a:pt x="0" y="362471"/>
                </a:moveTo>
                <a:lnTo>
                  <a:pt x="72494" y="362471"/>
                </a:lnTo>
                <a:lnTo>
                  <a:pt x="72494" y="434965"/>
                </a:lnTo>
                <a:lnTo>
                  <a:pt x="0" y="434965"/>
                </a:lnTo>
                <a:close/>
                <a:moveTo>
                  <a:pt x="434965" y="362471"/>
                </a:moveTo>
                <a:lnTo>
                  <a:pt x="507459" y="362471"/>
                </a:lnTo>
                <a:lnTo>
                  <a:pt x="507459" y="434965"/>
                </a:lnTo>
                <a:lnTo>
                  <a:pt x="434965" y="434965"/>
                </a:lnTo>
                <a:close/>
                <a:moveTo>
                  <a:pt x="579953" y="362471"/>
                </a:moveTo>
                <a:lnTo>
                  <a:pt x="652447" y="362471"/>
                </a:lnTo>
                <a:lnTo>
                  <a:pt x="652447" y="434965"/>
                </a:lnTo>
                <a:lnTo>
                  <a:pt x="579953" y="434965"/>
                </a:lnTo>
                <a:close/>
                <a:moveTo>
                  <a:pt x="652447" y="362471"/>
                </a:moveTo>
                <a:lnTo>
                  <a:pt x="724941" y="362471"/>
                </a:lnTo>
                <a:lnTo>
                  <a:pt x="724941" y="434965"/>
                </a:lnTo>
                <a:lnTo>
                  <a:pt x="652447" y="434965"/>
                </a:lnTo>
                <a:close/>
                <a:moveTo>
                  <a:pt x="797436" y="362471"/>
                </a:moveTo>
                <a:lnTo>
                  <a:pt x="869930" y="362471"/>
                </a:lnTo>
                <a:lnTo>
                  <a:pt x="869930" y="434965"/>
                </a:lnTo>
                <a:lnTo>
                  <a:pt x="797436" y="434965"/>
                </a:lnTo>
                <a:close/>
                <a:moveTo>
                  <a:pt x="869930" y="362471"/>
                </a:moveTo>
                <a:lnTo>
                  <a:pt x="942424" y="362471"/>
                </a:lnTo>
                <a:lnTo>
                  <a:pt x="942424" y="434965"/>
                </a:lnTo>
                <a:lnTo>
                  <a:pt x="869930" y="434965"/>
                </a:lnTo>
                <a:close/>
                <a:moveTo>
                  <a:pt x="1087412" y="362471"/>
                </a:moveTo>
                <a:lnTo>
                  <a:pt x="1159906" y="362471"/>
                </a:lnTo>
                <a:lnTo>
                  <a:pt x="1159906" y="434965"/>
                </a:lnTo>
                <a:lnTo>
                  <a:pt x="1087412" y="434965"/>
                </a:lnTo>
                <a:close/>
                <a:moveTo>
                  <a:pt x="1304895" y="362471"/>
                </a:moveTo>
                <a:lnTo>
                  <a:pt x="1377389" y="362471"/>
                </a:lnTo>
                <a:lnTo>
                  <a:pt x="1377389" y="434965"/>
                </a:lnTo>
                <a:lnTo>
                  <a:pt x="1304895" y="434965"/>
                </a:lnTo>
                <a:close/>
                <a:moveTo>
                  <a:pt x="1449883" y="362471"/>
                </a:moveTo>
                <a:lnTo>
                  <a:pt x="1522377" y="362471"/>
                </a:lnTo>
                <a:lnTo>
                  <a:pt x="1522377" y="434965"/>
                </a:lnTo>
                <a:lnTo>
                  <a:pt x="1449883" y="434965"/>
                </a:lnTo>
                <a:close/>
                <a:moveTo>
                  <a:pt x="1594871" y="362471"/>
                </a:moveTo>
                <a:lnTo>
                  <a:pt x="1667365" y="362471"/>
                </a:lnTo>
                <a:lnTo>
                  <a:pt x="1667365" y="434965"/>
                </a:lnTo>
                <a:lnTo>
                  <a:pt x="1594871" y="434965"/>
                </a:lnTo>
                <a:close/>
                <a:moveTo>
                  <a:pt x="1739860" y="362471"/>
                </a:moveTo>
                <a:lnTo>
                  <a:pt x="1812354" y="362471"/>
                </a:lnTo>
                <a:lnTo>
                  <a:pt x="1812354" y="434965"/>
                </a:lnTo>
                <a:lnTo>
                  <a:pt x="1739860" y="434965"/>
                </a:lnTo>
                <a:close/>
                <a:moveTo>
                  <a:pt x="1884848" y="362471"/>
                </a:moveTo>
                <a:lnTo>
                  <a:pt x="1957342" y="362471"/>
                </a:lnTo>
                <a:lnTo>
                  <a:pt x="1957342" y="434965"/>
                </a:lnTo>
                <a:lnTo>
                  <a:pt x="1884848" y="434965"/>
                </a:lnTo>
                <a:close/>
                <a:moveTo>
                  <a:pt x="2319813" y="362471"/>
                </a:moveTo>
                <a:lnTo>
                  <a:pt x="2392307" y="362471"/>
                </a:lnTo>
                <a:lnTo>
                  <a:pt x="2392307" y="434965"/>
                </a:lnTo>
                <a:lnTo>
                  <a:pt x="2319813" y="434965"/>
                </a:lnTo>
                <a:close/>
                <a:moveTo>
                  <a:pt x="0" y="434965"/>
                </a:moveTo>
                <a:lnTo>
                  <a:pt x="72494" y="434965"/>
                </a:lnTo>
                <a:lnTo>
                  <a:pt x="72494" y="507459"/>
                </a:lnTo>
                <a:lnTo>
                  <a:pt x="0" y="507459"/>
                </a:lnTo>
                <a:close/>
                <a:moveTo>
                  <a:pt x="72494" y="434965"/>
                </a:moveTo>
                <a:lnTo>
                  <a:pt x="144988" y="434965"/>
                </a:lnTo>
                <a:lnTo>
                  <a:pt x="144988" y="507459"/>
                </a:lnTo>
                <a:lnTo>
                  <a:pt x="72494" y="507459"/>
                </a:lnTo>
                <a:close/>
                <a:moveTo>
                  <a:pt x="144988" y="434965"/>
                </a:moveTo>
                <a:lnTo>
                  <a:pt x="217482" y="434965"/>
                </a:lnTo>
                <a:lnTo>
                  <a:pt x="217482" y="507459"/>
                </a:lnTo>
                <a:lnTo>
                  <a:pt x="144988" y="507459"/>
                </a:lnTo>
                <a:close/>
                <a:moveTo>
                  <a:pt x="217482" y="434965"/>
                </a:moveTo>
                <a:lnTo>
                  <a:pt x="289977" y="434965"/>
                </a:lnTo>
                <a:lnTo>
                  <a:pt x="289977" y="507459"/>
                </a:lnTo>
                <a:lnTo>
                  <a:pt x="217482" y="507459"/>
                </a:lnTo>
                <a:close/>
                <a:moveTo>
                  <a:pt x="289977" y="434965"/>
                </a:moveTo>
                <a:lnTo>
                  <a:pt x="362471" y="434965"/>
                </a:lnTo>
                <a:lnTo>
                  <a:pt x="362471" y="507459"/>
                </a:lnTo>
                <a:lnTo>
                  <a:pt x="289977" y="507459"/>
                </a:lnTo>
                <a:close/>
                <a:moveTo>
                  <a:pt x="362471" y="434965"/>
                </a:moveTo>
                <a:lnTo>
                  <a:pt x="434965" y="434965"/>
                </a:lnTo>
                <a:lnTo>
                  <a:pt x="434965" y="507459"/>
                </a:lnTo>
                <a:lnTo>
                  <a:pt x="362471" y="507459"/>
                </a:lnTo>
                <a:close/>
                <a:moveTo>
                  <a:pt x="434965" y="434965"/>
                </a:moveTo>
                <a:lnTo>
                  <a:pt x="507459" y="434965"/>
                </a:lnTo>
                <a:lnTo>
                  <a:pt x="507459" y="507459"/>
                </a:lnTo>
                <a:lnTo>
                  <a:pt x="434965" y="507459"/>
                </a:lnTo>
                <a:close/>
                <a:moveTo>
                  <a:pt x="579953" y="434965"/>
                </a:moveTo>
                <a:lnTo>
                  <a:pt x="652447" y="434965"/>
                </a:lnTo>
                <a:lnTo>
                  <a:pt x="652447" y="507459"/>
                </a:lnTo>
                <a:lnTo>
                  <a:pt x="579953" y="507459"/>
                </a:lnTo>
                <a:close/>
                <a:moveTo>
                  <a:pt x="724941" y="434965"/>
                </a:moveTo>
                <a:lnTo>
                  <a:pt x="797436" y="434965"/>
                </a:lnTo>
                <a:lnTo>
                  <a:pt x="797436" y="507459"/>
                </a:lnTo>
                <a:lnTo>
                  <a:pt x="724941" y="507459"/>
                </a:lnTo>
                <a:close/>
                <a:moveTo>
                  <a:pt x="869930" y="434965"/>
                </a:moveTo>
                <a:lnTo>
                  <a:pt x="942424" y="434965"/>
                </a:lnTo>
                <a:lnTo>
                  <a:pt x="942424" y="507459"/>
                </a:lnTo>
                <a:lnTo>
                  <a:pt x="869930" y="507459"/>
                </a:lnTo>
                <a:close/>
                <a:moveTo>
                  <a:pt x="1014918" y="434965"/>
                </a:moveTo>
                <a:lnTo>
                  <a:pt x="1087412" y="434965"/>
                </a:lnTo>
                <a:lnTo>
                  <a:pt x="1087412" y="507459"/>
                </a:lnTo>
                <a:lnTo>
                  <a:pt x="1014918" y="507459"/>
                </a:lnTo>
                <a:close/>
                <a:moveTo>
                  <a:pt x="1159906" y="434965"/>
                </a:moveTo>
                <a:lnTo>
                  <a:pt x="1232401" y="434965"/>
                </a:lnTo>
                <a:lnTo>
                  <a:pt x="1232401" y="507459"/>
                </a:lnTo>
                <a:lnTo>
                  <a:pt x="1159906" y="507459"/>
                </a:lnTo>
                <a:close/>
                <a:moveTo>
                  <a:pt x="1304895" y="434965"/>
                </a:moveTo>
                <a:lnTo>
                  <a:pt x="1377389" y="434965"/>
                </a:lnTo>
                <a:lnTo>
                  <a:pt x="1377389" y="507459"/>
                </a:lnTo>
                <a:lnTo>
                  <a:pt x="1304895" y="507459"/>
                </a:lnTo>
                <a:close/>
                <a:moveTo>
                  <a:pt x="1449883" y="434965"/>
                </a:moveTo>
                <a:lnTo>
                  <a:pt x="1522377" y="434965"/>
                </a:lnTo>
                <a:lnTo>
                  <a:pt x="1522377" y="507459"/>
                </a:lnTo>
                <a:lnTo>
                  <a:pt x="1449883" y="507459"/>
                </a:lnTo>
                <a:close/>
                <a:moveTo>
                  <a:pt x="1594871" y="434965"/>
                </a:moveTo>
                <a:lnTo>
                  <a:pt x="1667365" y="434965"/>
                </a:lnTo>
                <a:lnTo>
                  <a:pt x="1667365" y="507459"/>
                </a:lnTo>
                <a:lnTo>
                  <a:pt x="1594871" y="507459"/>
                </a:lnTo>
                <a:close/>
                <a:moveTo>
                  <a:pt x="1739860" y="434965"/>
                </a:moveTo>
                <a:lnTo>
                  <a:pt x="1812354" y="434965"/>
                </a:lnTo>
                <a:lnTo>
                  <a:pt x="1812354" y="507459"/>
                </a:lnTo>
                <a:lnTo>
                  <a:pt x="1739860" y="507459"/>
                </a:lnTo>
                <a:close/>
                <a:moveTo>
                  <a:pt x="1884848" y="434965"/>
                </a:moveTo>
                <a:lnTo>
                  <a:pt x="1957342" y="434965"/>
                </a:lnTo>
                <a:lnTo>
                  <a:pt x="1957342" y="507459"/>
                </a:lnTo>
                <a:lnTo>
                  <a:pt x="1884848" y="507459"/>
                </a:lnTo>
                <a:close/>
                <a:moveTo>
                  <a:pt x="1957342" y="434965"/>
                </a:moveTo>
                <a:lnTo>
                  <a:pt x="2029836" y="434965"/>
                </a:lnTo>
                <a:lnTo>
                  <a:pt x="2029836" y="507459"/>
                </a:lnTo>
                <a:lnTo>
                  <a:pt x="1957342" y="507459"/>
                </a:lnTo>
                <a:close/>
                <a:moveTo>
                  <a:pt x="2029836" y="434965"/>
                </a:moveTo>
                <a:lnTo>
                  <a:pt x="2102330" y="434965"/>
                </a:lnTo>
                <a:lnTo>
                  <a:pt x="2102330" y="507459"/>
                </a:lnTo>
                <a:lnTo>
                  <a:pt x="2029836" y="507459"/>
                </a:lnTo>
                <a:close/>
                <a:moveTo>
                  <a:pt x="2102330" y="434965"/>
                </a:moveTo>
                <a:lnTo>
                  <a:pt x="2174825" y="434965"/>
                </a:lnTo>
                <a:lnTo>
                  <a:pt x="2174825" y="507459"/>
                </a:lnTo>
                <a:lnTo>
                  <a:pt x="2102330" y="507459"/>
                </a:lnTo>
                <a:close/>
                <a:moveTo>
                  <a:pt x="2174825" y="434965"/>
                </a:moveTo>
                <a:lnTo>
                  <a:pt x="2247319" y="434965"/>
                </a:lnTo>
                <a:lnTo>
                  <a:pt x="2247319" y="507459"/>
                </a:lnTo>
                <a:lnTo>
                  <a:pt x="2174825" y="507459"/>
                </a:lnTo>
                <a:close/>
                <a:moveTo>
                  <a:pt x="2247319" y="434965"/>
                </a:moveTo>
                <a:lnTo>
                  <a:pt x="2319813" y="434965"/>
                </a:lnTo>
                <a:lnTo>
                  <a:pt x="2319813" y="507459"/>
                </a:lnTo>
                <a:lnTo>
                  <a:pt x="2247319" y="507459"/>
                </a:lnTo>
                <a:close/>
                <a:moveTo>
                  <a:pt x="2319813" y="434965"/>
                </a:moveTo>
                <a:lnTo>
                  <a:pt x="2392307" y="434965"/>
                </a:lnTo>
                <a:lnTo>
                  <a:pt x="2392307" y="507459"/>
                </a:lnTo>
                <a:lnTo>
                  <a:pt x="2319813" y="507459"/>
                </a:lnTo>
                <a:close/>
                <a:moveTo>
                  <a:pt x="652447" y="507459"/>
                </a:moveTo>
                <a:lnTo>
                  <a:pt x="724941" y="507459"/>
                </a:lnTo>
                <a:lnTo>
                  <a:pt x="724941" y="579953"/>
                </a:lnTo>
                <a:lnTo>
                  <a:pt x="652447" y="579953"/>
                </a:lnTo>
                <a:close/>
                <a:moveTo>
                  <a:pt x="869930" y="507459"/>
                </a:moveTo>
                <a:lnTo>
                  <a:pt x="942424" y="507459"/>
                </a:lnTo>
                <a:lnTo>
                  <a:pt x="942424" y="579953"/>
                </a:lnTo>
                <a:lnTo>
                  <a:pt x="869930" y="579953"/>
                </a:lnTo>
                <a:close/>
                <a:moveTo>
                  <a:pt x="942424" y="507459"/>
                </a:moveTo>
                <a:lnTo>
                  <a:pt x="1014918" y="507459"/>
                </a:lnTo>
                <a:lnTo>
                  <a:pt x="1014918" y="579953"/>
                </a:lnTo>
                <a:lnTo>
                  <a:pt x="942424" y="579953"/>
                </a:lnTo>
                <a:close/>
                <a:moveTo>
                  <a:pt x="1087412" y="507459"/>
                </a:moveTo>
                <a:lnTo>
                  <a:pt x="1159906" y="507459"/>
                </a:lnTo>
                <a:lnTo>
                  <a:pt x="1159906" y="579953"/>
                </a:lnTo>
                <a:lnTo>
                  <a:pt x="1087412" y="579953"/>
                </a:lnTo>
                <a:close/>
                <a:moveTo>
                  <a:pt x="1377389" y="507459"/>
                </a:moveTo>
                <a:lnTo>
                  <a:pt x="1449883" y="507459"/>
                </a:lnTo>
                <a:lnTo>
                  <a:pt x="1449883" y="579953"/>
                </a:lnTo>
                <a:lnTo>
                  <a:pt x="1377389" y="579953"/>
                </a:lnTo>
                <a:close/>
                <a:moveTo>
                  <a:pt x="1449883" y="507459"/>
                </a:moveTo>
                <a:lnTo>
                  <a:pt x="1522377" y="507459"/>
                </a:lnTo>
                <a:lnTo>
                  <a:pt x="1522377" y="579953"/>
                </a:lnTo>
                <a:lnTo>
                  <a:pt x="1449883" y="579953"/>
                </a:lnTo>
                <a:close/>
                <a:moveTo>
                  <a:pt x="1522377" y="507459"/>
                </a:moveTo>
                <a:lnTo>
                  <a:pt x="1594871" y="507459"/>
                </a:lnTo>
                <a:lnTo>
                  <a:pt x="1594871" y="579953"/>
                </a:lnTo>
                <a:lnTo>
                  <a:pt x="1522377" y="579953"/>
                </a:lnTo>
                <a:close/>
                <a:moveTo>
                  <a:pt x="72494" y="579953"/>
                </a:moveTo>
                <a:lnTo>
                  <a:pt x="144988" y="579953"/>
                </a:lnTo>
                <a:lnTo>
                  <a:pt x="144988" y="652447"/>
                </a:lnTo>
                <a:lnTo>
                  <a:pt x="72494" y="652447"/>
                </a:lnTo>
                <a:close/>
                <a:moveTo>
                  <a:pt x="144988" y="579953"/>
                </a:moveTo>
                <a:lnTo>
                  <a:pt x="217482" y="579953"/>
                </a:lnTo>
                <a:lnTo>
                  <a:pt x="217482" y="652447"/>
                </a:lnTo>
                <a:lnTo>
                  <a:pt x="144988" y="652447"/>
                </a:lnTo>
                <a:close/>
                <a:moveTo>
                  <a:pt x="217482" y="579953"/>
                </a:moveTo>
                <a:lnTo>
                  <a:pt x="289977" y="579953"/>
                </a:lnTo>
                <a:lnTo>
                  <a:pt x="289977" y="652447"/>
                </a:lnTo>
                <a:lnTo>
                  <a:pt x="217482" y="652447"/>
                </a:lnTo>
                <a:close/>
                <a:moveTo>
                  <a:pt x="289977" y="579953"/>
                </a:moveTo>
                <a:lnTo>
                  <a:pt x="362471" y="579953"/>
                </a:lnTo>
                <a:lnTo>
                  <a:pt x="362471" y="652447"/>
                </a:lnTo>
                <a:lnTo>
                  <a:pt x="289977" y="652447"/>
                </a:lnTo>
                <a:close/>
                <a:moveTo>
                  <a:pt x="362471" y="579953"/>
                </a:moveTo>
                <a:lnTo>
                  <a:pt x="434965" y="579953"/>
                </a:lnTo>
                <a:lnTo>
                  <a:pt x="434965" y="652447"/>
                </a:lnTo>
                <a:lnTo>
                  <a:pt x="362471" y="652447"/>
                </a:lnTo>
                <a:close/>
                <a:moveTo>
                  <a:pt x="434965" y="579953"/>
                </a:moveTo>
                <a:lnTo>
                  <a:pt x="507459" y="579953"/>
                </a:lnTo>
                <a:lnTo>
                  <a:pt x="507459" y="652447"/>
                </a:lnTo>
                <a:lnTo>
                  <a:pt x="434965" y="652447"/>
                </a:lnTo>
                <a:close/>
                <a:moveTo>
                  <a:pt x="507459" y="579953"/>
                </a:moveTo>
                <a:lnTo>
                  <a:pt x="579953" y="579953"/>
                </a:lnTo>
                <a:lnTo>
                  <a:pt x="579953" y="652447"/>
                </a:lnTo>
                <a:lnTo>
                  <a:pt x="507459" y="652447"/>
                </a:lnTo>
                <a:close/>
                <a:moveTo>
                  <a:pt x="652447" y="579953"/>
                </a:moveTo>
                <a:lnTo>
                  <a:pt x="724941" y="579953"/>
                </a:lnTo>
                <a:lnTo>
                  <a:pt x="724941" y="652447"/>
                </a:lnTo>
                <a:lnTo>
                  <a:pt x="652447" y="652447"/>
                </a:lnTo>
                <a:close/>
                <a:moveTo>
                  <a:pt x="724941" y="579953"/>
                </a:moveTo>
                <a:lnTo>
                  <a:pt x="797436" y="579953"/>
                </a:lnTo>
                <a:lnTo>
                  <a:pt x="797436" y="652447"/>
                </a:lnTo>
                <a:lnTo>
                  <a:pt x="724941" y="652447"/>
                </a:lnTo>
                <a:close/>
                <a:moveTo>
                  <a:pt x="942424" y="579953"/>
                </a:moveTo>
                <a:lnTo>
                  <a:pt x="1014918" y="579953"/>
                </a:lnTo>
                <a:lnTo>
                  <a:pt x="1014918" y="652447"/>
                </a:lnTo>
                <a:lnTo>
                  <a:pt x="942424" y="652447"/>
                </a:lnTo>
                <a:close/>
                <a:moveTo>
                  <a:pt x="1014918" y="579953"/>
                </a:moveTo>
                <a:lnTo>
                  <a:pt x="1087412" y="579953"/>
                </a:lnTo>
                <a:lnTo>
                  <a:pt x="1087412" y="652447"/>
                </a:lnTo>
                <a:lnTo>
                  <a:pt x="1014918" y="652447"/>
                </a:lnTo>
                <a:close/>
                <a:moveTo>
                  <a:pt x="1159906" y="579953"/>
                </a:moveTo>
                <a:lnTo>
                  <a:pt x="1232401" y="579953"/>
                </a:lnTo>
                <a:lnTo>
                  <a:pt x="1232401" y="652447"/>
                </a:lnTo>
                <a:lnTo>
                  <a:pt x="1159906" y="652447"/>
                </a:lnTo>
                <a:close/>
                <a:moveTo>
                  <a:pt x="1232401" y="579953"/>
                </a:moveTo>
                <a:lnTo>
                  <a:pt x="1304895" y="579953"/>
                </a:lnTo>
                <a:lnTo>
                  <a:pt x="1304895" y="652447"/>
                </a:lnTo>
                <a:lnTo>
                  <a:pt x="1232401" y="652447"/>
                </a:lnTo>
                <a:close/>
                <a:moveTo>
                  <a:pt x="1594871" y="579953"/>
                </a:moveTo>
                <a:lnTo>
                  <a:pt x="1667365" y="579953"/>
                </a:lnTo>
                <a:lnTo>
                  <a:pt x="1667365" y="652447"/>
                </a:lnTo>
                <a:lnTo>
                  <a:pt x="1594871" y="652447"/>
                </a:lnTo>
                <a:close/>
                <a:moveTo>
                  <a:pt x="1957342" y="579953"/>
                </a:moveTo>
                <a:lnTo>
                  <a:pt x="2029836" y="579953"/>
                </a:lnTo>
                <a:lnTo>
                  <a:pt x="2029836" y="652447"/>
                </a:lnTo>
                <a:lnTo>
                  <a:pt x="1957342" y="652447"/>
                </a:lnTo>
                <a:close/>
                <a:moveTo>
                  <a:pt x="2029836" y="579953"/>
                </a:moveTo>
                <a:lnTo>
                  <a:pt x="2102330" y="579953"/>
                </a:lnTo>
                <a:lnTo>
                  <a:pt x="2102330" y="652447"/>
                </a:lnTo>
                <a:lnTo>
                  <a:pt x="2029836" y="652447"/>
                </a:lnTo>
                <a:close/>
                <a:moveTo>
                  <a:pt x="2319813" y="579953"/>
                </a:moveTo>
                <a:lnTo>
                  <a:pt x="2392307" y="579953"/>
                </a:lnTo>
                <a:lnTo>
                  <a:pt x="2392307" y="652447"/>
                </a:lnTo>
                <a:lnTo>
                  <a:pt x="2319813" y="652447"/>
                </a:lnTo>
                <a:close/>
                <a:moveTo>
                  <a:pt x="144988" y="652447"/>
                </a:moveTo>
                <a:lnTo>
                  <a:pt x="217482" y="652447"/>
                </a:lnTo>
                <a:lnTo>
                  <a:pt x="217482" y="724941"/>
                </a:lnTo>
                <a:lnTo>
                  <a:pt x="144988" y="724941"/>
                </a:lnTo>
                <a:close/>
                <a:moveTo>
                  <a:pt x="289977" y="652447"/>
                </a:moveTo>
                <a:lnTo>
                  <a:pt x="362471" y="652447"/>
                </a:lnTo>
                <a:lnTo>
                  <a:pt x="362471" y="724941"/>
                </a:lnTo>
                <a:lnTo>
                  <a:pt x="289977" y="724941"/>
                </a:lnTo>
                <a:close/>
                <a:moveTo>
                  <a:pt x="362471" y="652447"/>
                </a:moveTo>
                <a:lnTo>
                  <a:pt x="434965" y="652447"/>
                </a:lnTo>
                <a:lnTo>
                  <a:pt x="434965" y="724941"/>
                </a:lnTo>
                <a:lnTo>
                  <a:pt x="362471" y="724941"/>
                </a:lnTo>
                <a:close/>
                <a:moveTo>
                  <a:pt x="579953" y="652447"/>
                </a:moveTo>
                <a:lnTo>
                  <a:pt x="652447" y="652447"/>
                </a:lnTo>
                <a:lnTo>
                  <a:pt x="652447" y="724941"/>
                </a:lnTo>
                <a:lnTo>
                  <a:pt x="579953" y="724941"/>
                </a:lnTo>
                <a:close/>
                <a:moveTo>
                  <a:pt x="652447" y="652447"/>
                </a:moveTo>
                <a:lnTo>
                  <a:pt x="724941" y="652447"/>
                </a:lnTo>
                <a:lnTo>
                  <a:pt x="724941" y="724941"/>
                </a:lnTo>
                <a:lnTo>
                  <a:pt x="652447" y="724941"/>
                </a:lnTo>
                <a:close/>
                <a:moveTo>
                  <a:pt x="724941" y="652447"/>
                </a:moveTo>
                <a:lnTo>
                  <a:pt x="797436" y="652447"/>
                </a:lnTo>
                <a:lnTo>
                  <a:pt x="797436" y="724941"/>
                </a:lnTo>
                <a:lnTo>
                  <a:pt x="724941" y="724941"/>
                </a:lnTo>
                <a:close/>
                <a:moveTo>
                  <a:pt x="797436" y="652447"/>
                </a:moveTo>
                <a:lnTo>
                  <a:pt x="869930" y="652447"/>
                </a:lnTo>
                <a:lnTo>
                  <a:pt x="869930" y="724941"/>
                </a:lnTo>
                <a:lnTo>
                  <a:pt x="797436" y="724941"/>
                </a:lnTo>
                <a:close/>
                <a:moveTo>
                  <a:pt x="1377389" y="652447"/>
                </a:moveTo>
                <a:lnTo>
                  <a:pt x="1449883" y="652447"/>
                </a:lnTo>
                <a:lnTo>
                  <a:pt x="1449883" y="724941"/>
                </a:lnTo>
                <a:lnTo>
                  <a:pt x="1377389" y="724941"/>
                </a:lnTo>
                <a:close/>
                <a:moveTo>
                  <a:pt x="1449883" y="652447"/>
                </a:moveTo>
                <a:lnTo>
                  <a:pt x="1522377" y="652447"/>
                </a:lnTo>
                <a:lnTo>
                  <a:pt x="1522377" y="724941"/>
                </a:lnTo>
                <a:lnTo>
                  <a:pt x="1449883" y="724941"/>
                </a:lnTo>
                <a:close/>
                <a:moveTo>
                  <a:pt x="1667365" y="652447"/>
                </a:moveTo>
                <a:lnTo>
                  <a:pt x="1739860" y="652447"/>
                </a:lnTo>
                <a:lnTo>
                  <a:pt x="1739860" y="724941"/>
                </a:lnTo>
                <a:lnTo>
                  <a:pt x="1667365" y="724941"/>
                </a:lnTo>
                <a:close/>
                <a:moveTo>
                  <a:pt x="1884848" y="652447"/>
                </a:moveTo>
                <a:lnTo>
                  <a:pt x="1957342" y="652447"/>
                </a:lnTo>
                <a:lnTo>
                  <a:pt x="1957342" y="724941"/>
                </a:lnTo>
                <a:lnTo>
                  <a:pt x="1884848" y="724941"/>
                </a:lnTo>
                <a:close/>
                <a:moveTo>
                  <a:pt x="2174825" y="652447"/>
                </a:moveTo>
                <a:lnTo>
                  <a:pt x="2247319" y="652447"/>
                </a:lnTo>
                <a:lnTo>
                  <a:pt x="2247319" y="724941"/>
                </a:lnTo>
                <a:lnTo>
                  <a:pt x="2174825" y="724941"/>
                </a:lnTo>
                <a:close/>
                <a:moveTo>
                  <a:pt x="0" y="724941"/>
                </a:moveTo>
                <a:lnTo>
                  <a:pt x="72494" y="724941"/>
                </a:lnTo>
                <a:lnTo>
                  <a:pt x="72494" y="797436"/>
                </a:lnTo>
                <a:lnTo>
                  <a:pt x="0" y="797436"/>
                </a:lnTo>
                <a:close/>
                <a:moveTo>
                  <a:pt x="434965" y="724941"/>
                </a:moveTo>
                <a:lnTo>
                  <a:pt x="507459" y="724941"/>
                </a:lnTo>
                <a:lnTo>
                  <a:pt x="507459" y="797436"/>
                </a:lnTo>
                <a:lnTo>
                  <a:pt x="434965" y="797436"/>
                </a:lnTo>
                <a:close/>
                <a:moveTo>
                  <a:pt x="724941" y="724941"/>
                </a:moveTo>
                <a:lnTo>
                  <a:pt x="797436" y="724941"/>
                </a:lnTo>
                <a:lnTo>
                  <a:pt x="797436" y="797436"/>
                </a:lnTo>
                <a:lnTo>
                  <a:pt x="724941" y="797436"/>
                </a:lnTo>
                <a:close/>
                <a:moveTo>
                  <a:pt x="1014918" y="724941"/>
                </a:moveTo>
                <a:lnTo>
                  <a:pt x="1087412" y="724941"/>
                </a:lnTo>
                <a:lnTo>
                  <a:pt x="1087412" y="797436"/>
                </a:lnTo>
                <a:lnTo>
                  <a:pt x="1014918" y="797436"/>
                </a:lnTo>
                <a:close/>
                <a:moveTo>
                  <a:pt x="1304895" y="724941"/>
                </a:moveTo>
                <a:lnTo>
                  <a:pt x="1377389" y="724941"/>
                </a:lnTo>
                <a:lnTo>
                  <a:pt x="1377389" y="797436"/>
                </a:lnTo>
                <a:lnTo>
                  <a:pt x="1304895" y="797436"/>
                </a:lnTo>
                <a:close/>
                <a:moveTo>
                  <a:pt x="1449883" y="724941"/>
                </a:moveTo>
                <a:lnTo>
                  <a:pt x="1522377" y="724941"/>
                </a:lnTo>
                <a:lnTo>
                  <a:pt x="1522377" y="797436"/>
                </a:lnTo>
                <a:lnTo>
                  <a:pt x="1449883" y="797436"/>
                </a:lnTo>
                <a:close/>
                <a:moveTo>
                  <a:pt x="1594871" y="724941"/>
                </a:moveTo>
                <a:lnTo>
                  <a:pt x="1667365" y="724941"/>
                </a:lnTo>
                <a:lnTo>
                  <a:pt x="1667365" y="797436"/>
                </a:lnTo>
                <a:lnTo>
                  <a:pt x="1594871" y="797436"/>
                </a:lnTo>
                <a:close/>
                <a:moveTo>
                  <a:pt x="1812354" y="724941"/>
                </a:moveTo>
                <a:lnTo>
                  <a:pt x="1884848" y="724941"/>
                </a:lnTo>
                <a:lnTo>
                  <a:pt x="1884848" y="797436"/>
                </a:lnTo>
                <a:lnTo>
                  <a:pt x="1812354" y="797436"/>
                </a:lnTo>
                <a:close/>
                <a:moveTo>
                  <a:pt x="1957342" y="724941"/>
                </a:moveTo>
                <a:lnTo>
                  <a:pt x="2029836" y="724941"/>
                </a:lnTo>
                <a:lnTo>
                  <a:pt x="2029836" y="797436"/>
                </a:lnTo>
                <a:lnTo>
                  <a:pt x="1957342" y="797436"/>
                </a:lnTo>
                <a:close/>
                <a:moveTo>
                  <a:pt x="2029836" y="724941"/>
                </a:moveTo>
                <a:lnTo>
                  <a:pt x="2102330" y="724941"/>
                </a:lnTo>
                <a:lnTo>
                  <a:pt x="2102330" y="797436"/>
                </a:lnTo>
                <a:lnTo>
                  <a:pt x="2029836" y="797436"/>
                </a:lnTo>
                <a:close/>
                <a:moveTo>
                  <a:pt x="2102330" y="724941"/>
                </a:moveTo>
                <a:lnTo>
                  <a:pt x="2174825" y="724941"/>
                </a:lnTo>
                <a:lnTo>
                  <a:pt x="2174825" y="797436"/>
                </a:lnTo>
                <a:lnTo>
                  <a:pt x="2102330" y="797436"/>
                </a:lnTo>
                <a:close/>
                <a:moveTo>
                  <a:pt x="2174825" y="724941"/>
                </a:moveTo>
                <a:lnTo>
                  <a:pt x="2247319" y="724941"/>
                </a:lnTo>
                <a:lnTo>
                  <a:pt x="2247319" y="797436"/>
                </a:lnTo>
                <a:lnTo>
                  <a:pt x="2174825" y="797436"/>
                </a:lnTo>
                <a:close/>
                <a:moveTo>
                  <a:pt x="2247319" y="724941"/>
                </a:moveTo>
                <a:lnTo>
                  <a:pt x="2319813" y="724941"/>
                </a:lnTo>
                <a:lnTo>
                  <a:pt x="2319813" y="797436"/>
                </a:lnTo>
                <a:lnTo>
                  <a:pt x="2247319" y="797436"/>
                </a:lnTo>
                <a:close/>
                <a:moveTo>
                  <a:pt x="0" y="797436"/>
                </a:moveTo>
                <a:lnTo>
                  <a:pt x="72494" y="797436"/>
                </a:lnTo>
                <a:lnTo>
                  <a:pt x="72494" y="869930"/>
                </a:lnTo>
                <a:lnTo>
                  <a:pt x="0" y="869930"/>
                </a:lnTo>
                <a:close/>
                <a:moveTo>
                  <a:pt x="217482" y="797436"/>
                </a:moveTo>
                <a:lnTo>
                  <a:pt x="289977" y="797436"/>
                </a:lnTo>
                <a:lnTo>
                  <a:pt x="289977" y="869930"/>
                </a:lnTo>
                <a:lnTo>
                  <a:pt x="217482" y="869930"/>
                </a:lnTo>
                <a:close/>
                <a:moveTo>
                  <a:pt x="362471" y="797436"/>
                </a:moveTo>
                <a:lnTo>
                  <a:pt x="434965" y="797436"/>
                </a:lnTo>
                <a:lnTo>
                  <a:pt x="434965" y="869930"/>
                </a:lnTo>
                <a:lnTo>
                  <a:pt x="362471" y="869930"/>
                </a:lnTo>
                <a:close/>
                <a:moveTo>
                  <a:pt x="579953" y="797436"/>
                </a:moveTo>
                <a:lnTo>
                  <a:pt x="652447" y="797436"/>
                </a:lnTo>
                <a:lnTo>
                  <a:pt x="652447" y="869930"/>
                </a:lnTo>
                <a:lnTo>
                  <a:pt x="579953" y="869930"/>
                </a:lnTo>
                <a:close/>
                <a:moveTo>
                  <a:pt x="724941" y="797436"/>
                </a:moveTo>
                <a:lnTo>
                  <a:pt x="797436" y="797436"/>
                </a:lnTo>
                <a:lnTo>
                  <a:pt x="797436" y="869930"/>
                </a:lnTo>
                <a:lnTo>
                  <a:pt x="724941" y="869930"/>
                </a:lnTo>
                <a:close/>
                <a:moveTo>
                  <a:pt x="869930" y="797436"/>
                </a:moveTo>
                <a:lnTo>
                  <a:pt x="942424" y="797436"/>
                </a:lnTo>
                <a:lnTo>
                  <a:pt x="942424" y="869930"/>
                </a:lnTo>
                <a:lnTo>
                  <a:pt x="869930" y="869930"/>
                </a:lnTo>
                <a:close/>
                <a:moveTo>
                  <a:pt x="942424" y="797436"/>
                </a:moveTo>
                <a:lnTo>
                  <a:pt x="1014918" y="797436"/>
                </a:lnTo>
                <a:lnTo>
                  <a:pt x="1014918" y="869930"/>
                </a:lnTo>
                <a:lnTo>
                  <a:pt x="942424" y="869930"/>
                </a:lnTo>
                <a:close/>
                <a:moveTo>
                  <a:pt x="1087412" y="797436"/>
                </a:moveTo>
                <a:lnTo>
                  <a:pt x="1159906" y="797436"/>
                </a:lnTo>
                <a:lnTo>
                  <a:pt x="1159906" y="869930"/>
                </a:lnTo>
                <a:lnTo>
                  <a:pt x="1087412" y="869930"/>
                </a:lnTo>
                <a:close/>
                <a:moveTo>
                  <a:pt x="1522377" y="797436"/>
                </a:moveTo>
                <a:lnTo>
                  <a:pt x="1594871" y="797436"/>
                </a:lnTo>
                <a:lnTo>
                  <a:pt x="1594871" y="869930"/>
                </a:lnTo>
                <a:lnTo>
                  <a:pt x="1522377" y="869930"/>
                </a:lnTo>
                <a:close/>
                <a:moveTo>
                  <a:pt x="1667365" y="797436"/>
                </a:moveTo>
                <a:lnTo>
                  <a:pt x="1739860" y="797436"/>
                </a:lnTo>
                <a:lnTo>
                  <a:pt x="1739860" y="869930"/>
                </a:lnTo>
                <a:lnTo>
                  <a:pt x="1667365" y="869930"/>
                </a:lnTo>
                <a:close/>
                <a:moveTo>
                  <a:pt x="1812354" y="797436"/>
                </a:moveTo>
                <a:lnTo>
                  <a:pt x="1884848" y="797436"/>
                </a:lnTo>
                <a:lnTo>
                  <a:pt x="1884848" y="869930"/>
                </a:lnTo>
                <a:lnTo>
                  <a:pt x="1812354" y="869930"/>
                </a:lnTo>
                <a:close/>
                <a:moveTo>
                  <a:pt x="1884848" y="797436"/>
                </a:moveTo>
                <a:lnTo>
                  <a:pt x="1957342" y="797436"/>
                </a:lnTo>
                <a:lnTo>
                  <a:pt x="1957342" y="869930"/>
                </a:lnTo>
                <a:lnTo>
                  <a:pt x="1884848" y="869930"/>
                </a:lnTo>
                <a:close/>
                <a:moveTo>
                  <a:pt x="1957342" y="797436"/>
                </a:moveTo>
                <a:lnTo>
                  <a:pt x="2029836" y="797436"/>
                </a:lnTo>
                <a:lnTo>
                  <a:pt x="2029836" y="869930"/>
                </a:lnTo>
                <a:lnTo>
                  <a:pt x="1957342" y="869930"/>
                </a:lnTo>
                <a:close/>
                <a:moveTo>
                  <a:pt x="2029836" y="797436"/>
                </a:moveTo>
                <a:lnTo>
                  <a:pt x="2102330" y="797436"/>
                </a:lnTo>
                <a:lnTo>
                  <a:pt x="2102330" y="869930"/>
                </a:lnTo>
                <a:lnTo>
                  <a:pt x="2029836" y="869930"/>
                </a:lnTo>
                <a:close/>
                <a:moveTo>
                  <a:pt x="2102330" y="797436"/>
                </a:moveTo>
                <a:lnTo>
                  <a:pt x="2174825" y="797436"/>
                </a:lnTo>
                <a:lnTo>
                  <a:pt x="2174825" y="869930"/>
                </a:lnTo>
                <a:lnTo>
                  <a:pt x="2102330" y="869930"/>
                </a:lnTo>
                <a:close/>
                <a:moveTo>
                  <a:pt x="2174825" y="797436"/>
                </a:moveTo>
                <a:lnTo>
                  <a:pt x="2247319" y="797436"/>
                </a:lnTo>
                <a:lnTo>
                  <a:pt x="2247319" y="869930"/>
                </a:lnTo>
                <a:lnTo>
                  <a:pt x="2174825" y="869930"/>
                </a:lnTo>
                <a:close/>
                <a:moveTo>
                  <a:pt x="2319813" y="797436"/>
                </a:moveTo>
                <a:lnTo>
                  <a:pt x="2392307" y="797436"/>
                </a:lnTo>
                <a:lnTo>
                  <a:pt x="2392307" y="869930"/>
                </a:lnTo>
                <a:lnTo>
                  <a:pt x="2319813" y="869930"/>
                </a:lnTo>
                <a:close/>
                <a:moveTo>
                  <a:pt x="0" y="869930"/>
                </a:moveTo>
                <a:lnTo>
                  <a:pt x="72494" y="869930"/>
                </a:lnTo>
                <a:lnTo>
                  <a:pt x="72494" y="942424"/>
                </a:lnTo>
                <a:lnTo>
                  <a:pt x="0" y="942424"/>
                </a:lnTo>
                <a:close/>
                <a:moveTo>
                  <a:pt x="72494" y="869930"/>
                </a:moveTo>
                <a:lnTo>
                  <a:pt x="144988" y="869930"/>
                </a:lnTo>
                <a:lnTo>
                  <a:pt x="144988" y="942424"/>
                </a:lnTo>
                <a:lnTo>
                  <a:pt x="72494" y="942424"/>
                </a:lnTo>
                <a:close/>
                <a:moveTo>
                  <a:pt x="434965" y="869930"/>
                </a:moveTo>
                <a:lnTo>
                  <a:pt x="507459" y="869930"/>
                </a:lnTo>
                <a:lnTo>
                  <a:pt x="507459" y="942424"/>
                </a:lnTo>
                <a:lnTo>
                  <a:pt x="434965" y="942424"/>
                </a:lnTo>
                <a:close/>
                <a:moveTo>
                  <a:pt x="507459" y="869930"/>
                </a:moveTo>
                <a:lnTo>
                  <a:pt x="579953" y="869930"/>
                </a:lnTo>
                <a:lnTo>
                  <a:pt x="579953" y="942424"/>
                </a:lnTo>
                <a:lnTo>
                  <a:pt x="507459" y="942424"/>
                </a:lnTo>
                <a:close/>
                <a:moveTo>
                  <a:pt x="869930" y="869930"/>
                </a:moveTo>
                <a:lnTo>
                  <a:pt x="942424" y="869930"/>
                </a:lnTo>
                <a:lnTo>
                  <a:pt x="942424" y="942424"/>
                </a:lnTo>
                <a:lnTo>
                  <a:pt x="869930" y="942424"/>
                </a:lnTo>
                <a:close/>
                <a:moveTo>
                  <a:pt x="1304895" y="869930"/>
                </a:moveTo>
                <a:lnTo>
                  <a:pt x="1377389" y="869930"/>
                </a:lnTo>
                <a:lnTo>
                  <a:pt x="1377389" y="942424"/>
                </a:lnTo>
                <a:lnTo>
                  <a:pt x="1304895" y="942424"/>
                </a:lnTo>
                <a:close/>
                <a:moveTo>
                  <a:pt x="1377389" y="869930"/>
                </a:moveTo>
                <a:lnTo>
                  <a:pt x="1449883" y="869930"/>
                </a:lnTo>
                <a:lnTo>
                  <a:pt x="1449883" y="942424"/>
                </a:lnTo>
                <a:lnTo>
                  <a:pt x="1377389" y="942424"/>
                </a:lnTo>
                <a:close/>
                <a:moveTo>
                  <a:pt x="1594871" y="869930"/>
                </a:moveTo>
                <a:lnTo>
                  <a:pt x="1667365" y="869930"/>
                </a:lnTo>
                <a:lnTo>
                  <a:pt x="1667365" y="942424"/>
                </a:lnTo>
                <a:lnTo>
                  <a:pt x="1594871" y="942424"/>
                </a:lnTo>
                <a:close/>
                <a:moveTo>
                  <a:pt x="1957342" y="869930"/>
                </a:moveTo>
                <a:lnTo>
                  <a:pt x="2029836" y="869930"/>
                </a:lnTo>
                <a:lnTo>
                  <a:pt x="2029836" y="942424"/>
                </a:lnTo>
                <a:lnTo>
                  <a:pt x="1957342" y="942424"/>
                </a:lnTo>
                <a:close/>
                <a:moveTo>
                  <a:pt x="2029836" y="869930"/>
                </a:moveTo>
                <a:lnTo>
                  <a:pt x="2102330" y="869930"/>
                </a:lnTo>
                <a:lnTo>
                  <a:pt x="2102330" y="942424"/>
                </a:lnTo>
                <a:lnTo>
                  <a:pt x="2029836" y="942424"/>
                </a:lnTo>
                <a:close/>
                <a:moveTo>
                  <a:pt x="0" y="942424"/>
                </a:moveTo>
                <a:lnTo>
                  <a:pt x="72494" y="942424"/>
                </a:lnTo>
                <a:lnTo>
                  <a:pt x="72494" y="1014918"/>
                </a:lnTo>
                <a:lnTo>
                  <a:pt x="0" y="1014918"/>
                </a:lnTo>
                <a:close/>
                <a:moveTo>
                  <a:pt x="579953" y="942424"/>
                </a:moveTo>
                <a:lnTo>
                  <a:pt x="652447" y="942424"/>
                </a:lnTo>
                <a:lnTo>
                  <a:pt x="652447" y="1014918"/>
                </a:lnTo>
                <a:lnTo>
                  <a:pt x="579953" y="1014918"/>
                </a:lnTo>
                <a:close/>
                <a:moveTo>
                  <a:pt x="652447" y="942424"/>
                </a:moveTo>
                <a:lnTo>
                  <a:pt x="724941" y="942424"/>
                </a:lnTo>
                <a:lnTo>
                  <a:pt x="724941" y="1014918"/>
                </a:lnTo>
                <a:lnTo>
                  <a:pt x="652447" y="1014918"/>
                </a:lnTo>
                <a:close/>
                <a:moveTo>
                  <a:pt x="724941" y="942424"/>
                </a:moveTo>
                <a:lnTo>
                  <a:pt x="797436" y="942424"/>
                </a:lnTo>
                <a:lnTo>
                  <a:pt x="797436" y="1014918"/>
                </a:lnTo>
                <a:lnTo>
                  <a:pt x="724941" y="1014918"/>
                </a:lnTo>
                <a:close/>
                <a:moveTo>
                  <a:pt x="942424" y="942424"/>
                </a:moveTo>
                <a:lnTo>
                  <a:pt x="1014918" y="942424"/>
                </a:lnTo>
                <a:lnTo>
                  <a:pt x="1014918" y="1014918"/>
                </a:lnTo>
                <a:lnTo>
                  <a:pt x="942424" y="1014918"/>
                </a:lnTo>
                <a:close/>
                <a:moveTo>
                  <a:pt x="1014918" y="942424"/>
                </a:moveTo>
                <a:lnTo>
                  <a:pt x="1087412" y="942424"/>
                </a:lnTo>
                <a:lnTo>
                  <a:pt x="1087412" y="1014918"/>
                </a:lnTo>
                <a:lnTo>
                  <a:pt x="1014918" y="1014918"/>
                </a:lnTo>
                <a:close/>
                <a:moveTo>
                  <a:pt x="1087412" y="942424"/>
                </a:moveTo>
                <a:lnTo>
                  <a:pt x="1159906" y="942424"/>
                </a:lnTo>
                <a:lnTo>
                  <a:pt x="1159906" y="1014918"/>
                </a:lnTo>
                <a:lnTo>
                  <a:pt x="1087412" y="1014918"/>
                </a:lnTo>
                <a:close/>
                <a:moveTo>
                  <a:pt x="1159906" y="942424"/>
                </a:moveTo>
                <a:lnTo>
                  <a:pt x="1232401" y="942424"/>
                </a:lnTo>
                <a:lnTo>
                  <a:pt x="1232401" y="1014918"/>
                </a:lnTo>
                <a:lnTo>
                  <a:pt x="1159906" y="1014918"/>
                </a:lnTo>
                <a:close/>
                <a:moveTo>
                  <a:pt x="1377389" y="942424"/>
                </a:moveTo>
                <a:lnTo>
                  <a:pt x="1449883" y="942424"/>
                </a:lnTo>
                <a:lnTo>
                  <a:pt x="1449883" y="1014918"/>
                </a:lnTo>
                <a:lnTo>
                  <a:pt x="1377389" y="1014918"/>
                </a:lnTo>
                <a:close/>
                <a:moveTo>
                  <a:pt x="1449883" y="942424"/>
                </a:moveTo>
                <a:lnTo>
                  <a:pt x="1522377" y="942424"/>
                </a:lnTo>
                <a:lnTo>
                  <a:pt x="1522377" y="1014918"/>
                </a:lnTo>
                <a:lnTo>
                  <a:pt x="1449883" y="1014918"/>
                </a:lnTo>
                <a:close/>
                <a:moveTo>
                  <a:pt x="1522377" y="942424"/>
                </a:moveTo>
                <a:lnTo>
                  <a:pt x="1594871" y="942424"/>
                </a:lnTo>
                <a:lnTo>
                  <a:pt x="1594871" y="1014918"/>
                </a:lnTo>
                <a:lnTo>
                  <a:pt x="1522377" y="1014918"/>
                </a:lnTo>
                <a:close/>
                <a:moveTo>
                  <a:pt x="1667365" y="942424"/>
                </a:moveTo>
                <a:lnTo>
                  <a:pt x="1739860" y="942424"/>
                </a:lnTo>
                <a:lnTo>
                  <a:pt x="1739860" y="1014918"/>
                </a:lnTo>
                <a:lnTo>
                  <a:pt x="1667365" y="1014918"/>
                </a:lnTo>
                <a:close/>
                <a:moveTo>
                  <a:pt x="1884848" y="942424"/>
                </a:moveTo>
                <a:lnTo>
                  <a:pt x="1957342" y="942424"/>
                </a:lnTo>
                <a:lnTo>
                  <a:pt x="1957342" y="1014918"/>
                </a:lnTo>
                <a:lnTo>
                  <a:pt x="1884848" y="1014918"/>
                </a:lnTo>
                <a:close/>
                <a:moveTo>
                  <a:pt x="2174825" y="942424"/>
                </a:moveTo>
                <a:lnTo>
                  <a:pt x="2247319" y="942424"/>
                </a:lnTo>
                <a:lnTo>
                  <a:pt x="2247319" y="1014918"/>
                </a:lnTo>
                <a:lnTo>
                  <a:pt x="2174825" y="1014918"/>
                </a:lnTo>
                <a:close/>
                <a:moveTo>
                  <a:pt x="2319813" y="942424"/>
                </a:moveTo>
                <a:lnTo>
                  <a:pt x="2392307" y="942424"/>
                </a:lnTo>
                <a:lnTo>
                  <a:pt x="2392307" y="1014918"/>
                </a:lnTo>
                <a:lnTo>
                  <a:pt x="2319813" y="1014918"/>
                </a:lnTo>
                <a:close/>
                <a:moveTo>
                  <a:pt x="0" y="1014918"/>
                </a:moveTo>
                <a:lnTo>
                  <a:pt x="72494" y="1014918"/>
                </a:lnTo>
                <a:lnTo>
                  <a:pt x="72494" y="1087412"/>
                </a:lnTo>
                <a:lnTo>
                  <a:pt x="0" y="1087412"/>
                </a:lnTo>
                <a:close/>
                <a:moveTo>
                  <a:pt x="289977" y="1014918"/>
                </a:moveTo>
                <a:lnTo>
                  <a:pt x="362471" y="1014918"/>
                </a:lnTo>
                <a:lnTo>
                  <a:pt x="362471" y="1087412"/>
                </a:lnTo>
                <a:lnTo>
                  <a:pt x="289977" y="1087412"/>
                </a:lnTo>
                <a:close/>
                <a:moveTo>
                  <a:pt x="434965" y="1014918"/>
                </a:moveTo>
                <a:lnTo>
                  <a:pt x="507459" y="1014918"/>
                </a:lnTo>
                <a:lnTo>
                  <a:pt x="507459" y="1087412"/>
                </a:lnTo>
                <a:lnTo>
                  <a:pt x="434965" y="1087412"/>
                </a:lnTo>
                <a:close/>
                <a:moveTo>
                  <a:pt x="579953" y="1014918"/>
                </a:moveTo>
                <a:lnTo>
                  <a:pt x="652447" y="1014918"/>
                </a:lnTo>
                <a:lnTo>
                  <a:pt x="652447" y="1087412"/>
                </a:lnTo>
                <a:lnTo>
                  <a:pt x="579953" y="1087412"/>
                </a:lnTo>
                <a:close/>
                <a:moveTo>
                  <a:pt x="797436" y="1014918"/>
                </a:moveTo>
                <a:lnTo>
                  <a:pt x="869930" y="1014918"/>
                </a:lnTo>
                <a:lnTo>
                  <a:pt x="869930" y="1087412"/>
                </a:lnTo>
                <a:lnTo>
                  <a:pt x="797436" y="1087412"/>
                </a:lnTo>
                <a:close/>
                <a:moveTo>
                  <a:pt x="942424" y="1014918"/>
                </a:moveTo>
                <a:lnTo>
                  <a:pt x="1014918" y="1014918"/>
                </a:lnTo>
                <a:lnTo>
                  <a:pt x="1014918" y="1087412"/>
                </a:lnTo>
                <a:lnTo>
                  <a:pt x="942424" y="1087412"/>
                </a:lnTo>
                <a:close/>
                <a:moveTo>
                  <a:pt x="1014918" y="1014918"/>
                </a:moveTo>
                <a:lnTo>
                  <a:pt x="1087412" y="1014918"/>
                </a:lnTo>
                <a:lnTo>
                  <a:pt x="1087412" y="1087412"/>
                </a:lnTo>
                <a:lnTo>
                  <a:pt x="1014918" y="1087412"/>
                </a:lnTo>
                <a:close/>
                <a:moveTo>
                  <a:pt x="1232401" y="1014918"/>
                </a:moveTo>
                <a:lnTo>
                  <a:pt x="1304895" y="1014918"/>
                </a:lnTo>
                <a:lnTo>
                  <a:pt x="1304895" y="1087412"/>
                </a:lnTo>
                <a:lnTo>
                  <a:pt x="1232401" y="1087412"/>
                </a:lnTo>
                <a:close/>
                <a:moveTo>
                  <a:pt x="1449883" y="1014918"/>
                </a:moveTo>
                <a:lnTo>
                  <a:pt x="1522377" y="1014918"/>
                </a:lnTo>
                <a:lnTo>
                  <a:pt x="1522377" y="1087412"/>
                </a:lnTo>
                <a:lnTo>
                  <a:pt x="1449883" y="1087412"/>
                </a:lnTo>
                <a:close/>
                <a:moveTo>
                  <a:pt x="1739860" y="1014918"/>
                </a:moveTo>
                <a:lnTo>
                  <a:pt x="1812354" y="1014918"/>
                </a:lnTo>
                <a:lnTo>
                  <a:pt x="1812354" y="1087412"/>
                </a:lnTo>
                <a:lnTo>
                  <a:pt x="1739860" y="1087412"/>
                </a:lnTo>
                <a:close/>
                <a:moveTo>
                  <a:pt x="1812354" y="1014918"/>
                </a:moveTo>
                <a:lnTo>
                  <a:pt x="1884848" y="1014918"/>
                </a:lnTo>
                <a:lnTo>
                  <a:pt x="1884848" y="1087412"/>
                </a:lnTo>
                <a:lnTo>
                  <a:pt x="1812354" y="1087412"/>
                </a:lnTo>
                <a:close/>
                <a:moveTo>
                  <a:pt x="1957342" y="1014918"/>
                </a:moveTo>
                <a:lnTo>
                  <a:pt x="2029836" y="1014918"/>
                </a:lnTo>
                <a:lnTo>
                  <a:pt x="2029836" y="1087412"/>
                </a:lnTo>
                <a:lnTo>
                  <a:pt x="1957342" y="1087412"/>
                </a:lnTo>
                <a:close/>
                <a:moveTo>
                  <a:pt x="2029836" y="1014918"/>
                </a:moveTo>
                <a:lnTo>
                  <a:pt x="2102330" y="1014918"/>
                </a:lnTo>
                <a:lnTo>
                  <a:pt x="2102330" y="1087412"/>
                </a:lnTo>
                <a:lnTo>
                  <a:pt x="2029836" y="1087412"/>
                </a:lnTo>
                <a:close/>
                <a:moveTo>
                  <a:pt x="2174825" y="1014918"/>
                </a:moveTo>
                <a:lnTo>
                  <a:pt x="2247319" y="1014918"/>
                </a:lnTo>
                <a:lnTo>
                  <a:pt x="2247319" y="1087412"/>
                </a:lnTo>
                <a:lnTo>
                  <a:pt x="2174825" y="1087412"/>
                </a:lnTo>
                <a:close/>
                <a:moveTo>
                  <a:pt x="2247319" y="1014918"/>
                </a:moveTo>
                <a:lnTo>
                  <a:pt x="2319813" y="1014918"/>
                </a:lnTo>
                <a:lnTo>
                  <a:pt x="2319813" y="1087412"/>
                </a:lnTo>
                <a:lnTo>
                  <a:pt x="2247319" y="1087412"/>
                </a:lnTo>
                <a:close/>
                <a:moveTo>
                  <a:pt x="0" y="1087412"/>
                </a:moveTo>
                <a:lnTo>
                  <a:pt x="72494" y="1087412"/>
                </a:lnTo>
                <a:lnTo>
                  <a:pt x="72494" y="1159906"/>
                </a:lnTo>
                <a:lnTo>
                  <a:pt x="0" y="1159906"/>
                </a:lnTo>
                <a:close/>
                <a:moveTo>
                  <a:pt x="72494" y="1087412"/>
                </a:moveTo>
                <a:lnTo>
                  <a:pt x="144988" y="1087412"/>
                </a:lnTo>
                <a:lnTo>
                  <a:pt x="144988" y="1159906"/>
                </a:lnTo>
                <a:lnTo>
                  <a:pt x="72494" y="1159906"/>
                </a:lnTo>
                <a:close/>
                <a:moveTo>
                  <a:pt x="289977" y="1087412"/>
                </a:moveTo>
                <a:lnTo>
                  <a:pt x="362471" y="1087412"/>
                </a:lnTo>
                <a:lnTo>
                  <a:pt x="362471" y="1159906"/>
                </a:lnTo>
                <a:lnTo>
                  <a:pt x="289977" y="1159906"/>
                </a:lnTo>
                <a:close/>
                <a:moveTo>
                  <a:pt x="579953" y="1087412"/>
                </a:moveTo>
                <a:lnTo>
                  <a:pt x="652447" y="1087412"/>
                </a:lnTo>
                <a:lnTo>
                  <a:pt x="652447" y="1159906"/>
                </a:lnTo>
                <a:lnTo>
                  <a:pt x="579953" y="1159906"/>
                </a:lnTo>
                <a:close/>
                <a:moveTo>
                  <a:pt x="797436" y="1087412"/>
                </a:moveTo>
                <a:lnTo>
                  <a:pt x="869930" y="1087412"/>
                </a:lnTo>
                <a:lnTo>
                  <a:pt x="869930" y="1159906"/>
                </a:lnTo>
                <a:lnTo>
                  <a:pt x="797436" y="1159906"/>
                </a:lnTo>
                <a:close/>
                <a:moveTo>
                  <a:pt x="1014918" y="1087412"/>
                </a:moveTo>
                <a:lnTo>
                  <a:pt x="1087412" y="1087412"/>
                </a:lnTo>
                <a:lnTo>
                  <a:pt x="1087412" y="1159906"/>
                </a:lnTo>
                <a:lnTo>
                  <a:pt x="1014918" y="1159906"/>
                </a:lnTo>
                <a:close/>
                <a:moveTo>
                  <a:pt x="1087412" y="1087412"/>
                </a:moveTo>
                <a:lnTo>
                  <a:pt x="1159906" y="1087412"/>
                </a:lnTo>
                <a:lnTo>
                  <a:pt x="1159906" y="1159906"/>
                </a:lnTo>
                <a:lnTo>
                  <a:pt x="1087412" y="1159906"/>
                </a:lnTo>
                <a:close/>
                <a:moveTo>
                  <a:pt x="1232401" y="1087412"/>
                </a:moveTo>
                <a:lnTo>
                  <a:pt x="1304895" y="1087412"/>
                </a:lnTo>
                <a:lnTo>
                  <a:pt x="1304895" y="1159906"/>
                </a:lnTo>
                <a:lnTo>
                  <a:pt x="1232401" y="1159906"/>
                </a:lnTo>
                <a:close/>
                <a:moveTo>
                  <a:pt x="1449883" y="1087412"/>
                </a:moveTo>
                <a:lnTo>
                  <a:pt x="1522377" y="1087412"/>
                </a:lnTo>
                <a:lnTo>
                  <a:pt x="1522377" y="1159906"/>
                </a:lnTo>
                <a:lnTo>
                  <a:pt x="1449883" y="1159906"/>
                </a:lnTo>
                <a:close/>
                <a:moveTo>
                  <a:pt x="1522377" y="1087412"/>
                </a:moveTo>
                <a:lnTo>
                  <a:pt x="1594871" y="1087412"/>
                </a:lnTo>
                <a:lnTo>
                  <a:pt x="1594871" y="1159906"/>
                </a:lnTo>
                <a:lnTo>
                  <a:pt x="1522377" y="1159906"/>
                </a:lnTo>
                <a:close/>
                <a:moveTo>
                  <a:pt x="1594871" y="1087412"/>
                </a:moveTo>
                <a:lnTo>
                  <a:pt x="1667365" y="1087412"/>
                </a:lnTo>
                <a:lnTo>
                  <a:pt x="1667365" y="1159906"/>
                </a:lnTo>
                <a:lnTo>
                  <a:pt x="1594871" y="1159906"/>
                </a:lnTo>
                <a:close/>
                <a:moveTo>
                  <a:pt x="1667365" y="1087412"/>
                </a:moveTo>
                <a:lnTo>
                  <a:pt x="1739860" y="1087412"/>
                </a:lnTo>
                <a:lnTo>
                  <a:pt x="1739860" y="1159906"/>
                </a:lnTo>
                <a:lnTo>
                  <a:pt x="1667365" y="1159906"/>
                </a:lnTo>
                <a:close/>
                <a:moveTo>
                  <a:pt x="1812354" y="1087412"/>
                </a:moveTo>
                <a:lnTo>
                  <a:pt x="1884848" y="1087412"/>
                </a:lnTo>
                <a:lnTo>
                  <a:pt x="1884848" y="1159906"/>
                </a:lnTo>
                <a:lnTo>
                  <a:pt x="1812354" y="1159906"/>
                </a:lnTo>
                <a:close/>
                <a:moveTo>
                  <a:pt x="2029836" y="1087412"/>
                </a:moveTo>
                <a:lnTo>
                  <a:pt x="2102330" y="1087412"/>
                </a:lnTo>
                <a:lnTo>
                  <a:pt x="2102330" y="1159906"/>
                </a:lnTo>
                <a:lnTo>
                  <a:pt x="2029836" y="1159906"/>
                </a:lnTo>
                <a:close/>
                <a:moveTo>
                  <a:pt x="2102330" y="1087412"/>
                </a:moveTo>
                <a:lnTo>
                  <a:pt x="2174825" y="1087412"/>
                </a:lnTo>
                <a:lnTo>
                  <a:pt x="2174825" y="1159906"/>
                </a:lnTo>
                <a:lnTo>
                  <a:pt x="2102330" y="1159906"/>
                </a:lnTo>
                <a:close/>
                <a:moveTo>
                  <a:pt x="2174825" y="1087412"/>
                </a:moveTo>
                <a:lnTo>
                  <a:pt x="2247319" y="1087412"/>
                </a:lnTo>
                <a:lnTo>
                  <a:pt x="2247319" y="1159906"/>
                </a:lnTo>
                <a:lnTo>
                  <a:pt x="2174825" y="1159906"/>
                </a:lnTo>
                <a:close/>
                <a:moveTo>
                  <a:pt x="2247319" y="1087412"/>
                </a:moveTo>
                <a:lnTo>
                  <a:pt x="2319813" y="1087412"/>
                </a:lnTo>
                <a:lnTo>
                  <a:pt x="2319813" y="1159906"/>
                </a:lnTo>
                <a:lnTo>
                  <a:pt x="2247319" y="1159906"/>
                </a:lnTo>
                <a:close/>
                <a:moveTo>
                  <a:pt x="72494" y="1159906"/>
                </a:moveTo>
                <a:lnTo>
                  <a:pt x="144988" y="1159906"/>
                </a:lnTo>
                <a:lnTo>
                  <a:pt x="144988" y="1232401"/>
                </a:lnTo>
                <a:lnTo>
                  <a:pt x="72494" y="1232401"/>
                </a:lnTo>
                <a:close/>
                <a:moveTo>
                  <a:pt x="144988" y="1159906"/>
                </a:moveTo>
                <a:lnTo>
                  <a:pt x="217482" y="1159906"/>
                </a:lnTo>
                <a:lnTo>
                  <a:pt x="217482" y="1232401"/>
                </a:lnTo>
                <a:lnTo>
                  <a:pt x="144988" y="1232401"/>
                </a:lnTo>
                <a:close/>
                <a:moveTo>
                  <a:pt x="289977" y="1159906"/>
                </a:moveTo>
                <a:lnTo>
                  <a:pt x="362471" y="1159906"/>
                </a:lnTo>
                <a:lnTo>
                  <a:pt x="362471" y="1232401"/>
                </a:lnTo>
                <a:lnTo>
                  <a:pt x="289977" y="1232401"/>
                </a:lnTo>
                <a:close/>
                <a:moveTo>
                  <a:pt x="434965" y="1159906"/>
                </a:moveTo>
                <a:lnTo>
                  <a:pt x="507459" y="1159906"/>
                </a:lnTo>
                <a:lnTo>
                  <a:pt x="507459" y="1232401"/>
                </a:lnTo>
                <a:lnTo>
                  <a:pt x="434965" y="1232401"/>
                </a:lnTo>
                <a:close/>
                <a:moveTo>
                  <a:pt x="579953" y="1159906"/>
                </a:moveTo>
                <a:lnTo>
                  <a:pt x="652447" y="1159906"/>
                </a:lnTo>
                <a:lnTo>
                  <a:pt x="652447" y="1232401"/>
                </a:lnTo>
                <a:lnTo>
                  <a:pt x="579953" y="1232401"/>
                </a:lnTo>
                <a:close/>
                <a:moveTo>
                  <a:pt x="797436" y="1159906"/>
                </a:moveTo>
                <a:lnTo>
                  <a:pt x="869930" y="1159906"/>
                </a:lnTo>
                <a:lnTo>
                  <a:pt x="869930" y="1232401"/>
                </a:lnTo>
                <a:lnTo>
                  <a:pt x="797436" y="1232401"/>
                </a:lnTo>
                <a:close/>
                <a:moveTo>
                  <a:pt x="869930" y="1159906"/>
                </a:moveTo>
                <a:lnTo>
                  <a:pt x="942424" y="1159906"/>
                </a:lnTo>
                <a:lnTo>
                  <a:pt x="942424" y="1232401"/>
                </a:lnTo>
                <a:lnTo>
                  <a:pt x="869930" y="1232401"/>
                </a:lnTo>
                <a:close/>
                <a:moveTo>
                  <a:pt x="1014918" y="1159906"/>
                </a:moveTo>
                <a:lnTo>
                  <a:pt x="1087412" y="1159906"/>
                </a:lnTo>
                <a:lnTo>
                  <a:pt x="1087412" y="1232401"/>
                </a:lnTo>
                <a:lnTo>
                  <a:pt x="1014918" y="1232401"/>
                </a:lnTo>
                <a:close/>
                <a:moveTo>
                  <a:pt x="1087412" y="1159906"/>
                </a:moveTo>
                <a:lnTo>
                  <a:pt x="1159906" y="1159906"/>
                </a:lnTo>
                <a:lnTo>
                  <a:pt x="1159906" y="1232401"/>
                </a:lnTo>
                <a:lnTo>
                  <a:pt x="1087412" y="1232401"/>
                </a:lnTo>
                <a:close/>
                <a:moveTo>
                  <a:pt x="1159906" y="1159906"/>
                </a:moveTo>
                <a:lnTo>
                  <a:pt x="1232401" y="1159906"/>
                </a:lnTo>
                <a:lnTo>
                  <a:pt x="1232401" y="1232401"/>
                </a:lnTo>
                <a:lnTo>
                  <a:pt x="1159906" y="1232401"/>
                </a:lnTo>
                <a:close/>
                <a:moveTo>
                  <a:pt x="1304895" y="1159906"/>
                </a:moveTo>
                <a:lnTo>
                  <a:pt x="1377389" y="1159906"/>
                </a:lnTo>
                <a:lnTo>
                  <a:pt x="1377389" y="1232401"/>
                </a:lnTo>
                <a:lnTo>
                  <a:pt x="1304895" y="1232401"/>
                </a:lnTo>
                <a:close/>
                <a:moveTo>
                  <a:pt x="1594871" y="1159906"/>
                </a:moveTo>
                <a:lnTo>
                  <a:pt x="1667365" y="1159906"/>
                </a:lnTo>
                <a:lnTo>
                  <a:pt x="1667365" y="1232401"/>
                </a:lnTo>
                <a:lnTo>
                  <a:pt x="1594871" y="1232401"/>
                </a:lnTo>
                <a:close/>
                <a:moveTo>
                  <a:pt x="1667365" y="1159906"/>
                </a:moveTo>
                <a:lnTo>
                  <a:pt x="1739860" y="1159906"/>
                </a:lnTo>
                <a:lnTo>
                  <a:pt x="1739860" y="1232401"/>
                </a:lnTo>
                <a:lnTo>
                  <a:pt x="1667365" y="1232401"/>
                </a:lnTo>
                <a:close/>
                <a:moveTo>
                  <a:pt x="1739860" y="1159906"/>
                </a:moveTo>
                <a:lnTo>
                  <a:pt x="1812354" y="1159906"/>
                </a:lnTo>
                <a:lnTo>
                  <a:pt x="1812354" y="1232401"/>
                </a:lnTo>
                <a:lnTo>
                  <a:pt x="1739860" y="1232401"/>
                </a:lnTo>
                <a:close/>
                <a:moveTo>
                  <a:pt x="1812354" y="1159906"/>
                </a:moveTo>
                <a:lnTo>
                  <a:pt x="1884848" y="1159906"/>
                </a:lnTo>
                <a:lnTo>
                  <a:pt x="1884848" y="1232401"/>
                </a:lnTo>
                <a:lnTo>
                  <a:pt x="1812354" y="1232401"/>
                </a:lnTo>
                <a:close/>
                <a:moveTo>
                  <a:pt x="2029836" y="1159906"/>
                </a:moveTo>
                <a:lnTo>
                  <a:pt x="2102330" y="1159906"/>
                </a:lnTo>
                <a:lnTo>
                  <a:pt x="2102330" y="1232401"/>
                </a:lnTo>
                <a:lnTo>
                  <a:pt x="2029836" y="1232401"/>
                </a:lnTo>
                <a:close/>
                <a:moveTo>
                  <a:pt x="2247319" y="1159906"/>
                </a:moveTo>
                <a:lnTo>
                  <a:pt x="2319813" y="1159906"/>
                </a:lnTo>
                <a:lnTo>
                  <a:pt x="2319813" y="1232401"/>
                </a:lnTo>
                <a:lnTo>
                  <a:pt x="2247319" y="1232401"/>
                </a:lnTo>
                <a:close/>
                <a:moveTo>
                  <a:pt x="2319813" y="1159906"/>
                </a:moveTo>
                <a:lnTo>
                  <a:pt x="2392307" y="1159906"/>
                </a:lnTo>
                <a:lnTo>
                  <a:pt x="2392307" y="1232401"/>
                </a:lnTo>
                <a:lnTo>
                  <a:pt x="2319813" y="1232401"/>
                </a:lnTo>
                <a:close/>
                <a:moveTo>
                  <a:pt x="0" y="1232401"/>
                </a:moveTo>
                <a:lnTo>
                  <a:pt x="72494" y="1232401"/>
                </a:lnTo>
                <a:lnTo>
                  <a:pt x="72494" y="1304895"/>
                </a:lnTo>
                <a:lnTo>
                  <a:pt x="0" y="1304895"/>
                </a:lnTo>
                <a:close/>
                <a:moveTo>
                  <a:pt x="144988" y="1232401"/>
                </a:moveTo>
                <a:lnTo>
                  <a:pt x="217482" y="1232401"/>
                </a:lnTo>
                <a:lnTo>
                  <a:pt x="217482" y="1304895"/>
                </a:lnTo>
                <a:lnTo>
                  <a:pt x="144988" y="1304895"/>
                </a:lnTo>
                <a:close/>
                <a:moveTo>
                  <a:pt x="362471" y="1232401"/>
                </a:moveTo>
                <a:lnTo>
                  <a:pt x="434965" y="1232401"/>
                </a:lnTo>
                <a:lnTo>
                  <a:pt x="434965" y="1304895"/>
                </a:lnTo>
                <a:lnTo>
                  <a:pt x="362471" y="1304895"/>
                </a:lnTo>
                <a:close/>
                <a:moveTo>
                  <a:pt x="507459" y="1232401"/>
                </a:moveTo>
                <a:lnTo>
                  <a:pt x="579953" y="1232401"/>
                </a:lnTo>
                <a:lnTo>
                  <a:pt x="579953" y="1304895"/>
                </a:lnTo>
                <a:lnTo>
                  <a:pt x="507459" y="1304895"/>
                </a:lnTo>
                <a:close/>
                <a:moveTo>
                  <a:pt x="652447" y="1232401"/>
                </a:moveTo>
                <a:lnTo>
                  <a:pt x="724941" y="1232401"/>
                </a:lnTo>
                <a:lnTo>
                  <a:pt x="724941" y="1304895"/>
                </a:lnTo>
                <a:lnTo>
                  <a:pt x="652447" y="1304895"/>
                </a:lnTo>
                <a:close/>
                <a:moveTo>
                  <a:pt x="724941" y="1232401"/>
                </a:moveTo>
                <a:lnTo>
                  <a:pt x="797436" y="1232401"/>
                </a:lnTo>
                <a:lnTo>
                  <a:pt x="797436" y="1304895"/>
                </a:lnTo>
                <a:lnTo>
                  <a:pt x="724941" y="1304895"/>
                </a:lnTo>
                <a:close/>
                <a:moveTo>
                  <a:pt x="869930" y="1232401"/>
                </a:moveTo>
                <a:lnTo>
                  <a:pt x="942424" y="1232401"/>
                </a:lnTo>
                <a:lnTo>
                  <a:pt x="942424" y="1304895"/>
                </a:lnTo>
                <a:lnTo>
                  <a:pt x="869930" y="1304895"/>
                </a:lnTo>
                <a:close/>
                <a:moveTo>
                  <a:pt x="942424" y="1232401"/>
                </a:moveTo>
                <a:lnTo>
                  <a:pt x="1014918" y="1232401"/>
                </a:lnTo>
                <a:lnTo>
                  <a:pt x="1014918" y="1304895"/>
                </a:lnTo>
                <a:lnTo>
                  <a:pt x="942424" y="1304895"/>
                </a:lnTo>
                <a:close/>
                <a:moveTo>
                  <a:pt x="1014918" y="1232401"/>
                </a:moveTo>
                <a:lnTo>
                  <a:pt x="1087412" y="1232401"/>
                </a:lnTo>
                <a:lnTo>
                  <a:pt x="1087412" y="1304895"/>
                </a:lnTo>
                <a:lnTo>
                  <a:pt x="1014918" y="1304895"/>
                </a:lnTo>
                <a:close/>
                <a:moveTo>
                  <a:pt x="1159906" y="1232401"/>
                </a:moveTo>
                <a:lnTo>
                  <a:pt x="1232401" y="1232401"/>
                </a:lnTo>
                <a:lnTo>
                  <a:pt x="1232401" y="1304895"/>
                </a:lnTo>
                <a:lnTo>
                  <a:pt x="1159906" y="1304895"/>
                </a:lnTo>
                <a:close/>
                <a:moveTo>
                  <a:pt x="1232401" y="1232401"/>
                </a:moveTo>
                <a:lnTo>
                  <a:pt x="1304895" y="1232401"/>
                </a:lnTo>
                <a:lnTo>
                  <a:pt x="1304895" y="1304895"/>
                </a:lnTo>
                <a:lnTo>
                  <a:pt x="1232401" y="1304895"/>
                </a:lnTo>
                <a:close/>
                <a:moveTo>
                  <a:pt x="1377389" y="1232401"/>
                </a:moveTo>
                <a:lnTo>
                  <a:pt x="1449883" y="1232401"/>
                </a:lnTo>
                <a:lnTo>
                  <a:pt x="1449883" y="1304895"/>
                </a:lnTo>
                <a:lnTo>
                  <a:pt x="1377389" y="1304895"/>
                </a:lnTo>
                <a:close/>
                <a:moveTo>
                  <a:pt x="1449883" y="1232401"/>
                </a:moveTo>
                <a:lnTo>
                  <a:pt x="1522377" y="1232401"/>
                </a:lnTo>
                <a:lnTo>
                  <a:pt x="1522377" y="1304895"/>
                </a:lnTo>
                <a:lnTo>
                  <a:pt x="1449883" y="1304895"/>
                </a:lnTo>
                <a:close/>
                <a:moveTo>
                  <a:pt x="1522377" y="1232401"/>
                </a:moveTo>
                <a:lnTo>
                  <a:pt x="1594871" y="1232401"/>
                </a:lnTo>
                <a:lnTo>
                  <a:pt x="1594871" y="1304895"/>
                </a:lnTo>
                <a:lnTo>
                  <a:pt x="1522377" y="1304895"/>
                </a:lnTo>
                <a:close/>
                <a:moveTo>
                  <a:pt x="1667365" y="1232401"/>
                </a:moveTo>
                <a:lnTo>
                  <a:pt x="1739860" y="1232401"/>
                </a:lnTo>
                <a:lnTo>
                  <a:pt x="1739860" y="1304895"/>
                </a:lnTo>
                <a:lnTo>
                  <a:pt x="1667365" y="1304895"/>
                </a:lnTo>
                <a:close/>
                <a:moveTo>
                  <a:pt x="1884848" y="1232401"/>
                </a:moveTo>
                <a:lnTo>
                  <a:pt x="1957342" y="1232401"/>
                </a:lnTo>
                <a:lnTo>
                  <a:pt x="1957342" y="1304895"/>
                </a:lnTo>
                <a:lnTo>
                  <a:pt x="1884848" y="1304895"/>
                </a:lnTo>
                <a:close/>
                <a:moveTo>
                  <a:pt x="1957342" y="1232401"/>
                </a:moveTo>
                <a:lnTo>
                  <a:pt x="2029836" y="1232401"/>
                </a:lnTo>
                <a:lnTo>
                  <a:pt x="2029836" y="1304895"/>
                </a:lnTo>
                <a:lnTo>
                  <a:pt x="1957342" y="1304895"/>
                </a:lnTo>
                <a:close/>
                <a:moveTo>
                  <a:pt x="2247319" y="1232401"/>
                </a:moveTo>
                <a:lnTo>
                  <a:pt x="2319813" y="1232401"/>
                </a:lnTo>
                <a:lnTo>
                  <a:pt x="2319813" y="1304895"/>
                </a:lnTo>
                <a:lnTo>
                  <a:pt x="2247319" y="1304895"/>
                </a:lnTo>
                <a:close/>
                <a:moveTo>
                  <a:pt x="2319813" y="1232401"/>
                </a:moveTo>
                <a:lnTo>
                  <a:pt x="2392307" y="1232401"/>
                </a:lnTo>
                <a:lnTo>
                  <a:pt x="2392307" y="1304895"/>
                </a:lnTo>
                <a:lnTo>
                  <a:pt x="2319813" y="1304895"/>
                </a:lnTo>
                <a:close/>
                <a:moveTo>
                  <a:pt x="144988" y="1304895"/>
                </a:moveTo>
                <a:lnTo>
                  <a:pt x="217482" y="1304895"/>
                </a:lnTo>
                <a:lnTo>
                  <a:pt x="217482" y="1377389"/>
                </a:lnTo>
                <a:lnTo>
                  <a:pt x="144988" y="1377389"/>
                </a:lnTo>
                <a:close/>
                <a:moveTo>
                  <a:pt x="217482" y="1304895"/>
                </a:moveTo>
                <a:lnTo>
                  <a:pt x="289977" y="1304895"/>
                </a:lnTo>
                <a:lnTo>
                  <a:pt x="289977" y="1377389"/>
                </a:lnTo>
                <a:lnTo>
                  <a:pt x="217482" y="1377389"/>
                </a:lnTo>
                <a:close/>
                <a:moveTo>
                  <a:pt x="289977" y="1304895"/>
                </a:moveTo>
                <a:lnTo>
                  <a:pt x="362471" y="1304895"/>
                </a:lnTo>
                <a:lnTo>
                  <a:pt x="362471" y="1377389"/>
                </a:lnTo>
                <a:lnTo>
                  <a:pt x="289977" y="1377389"/>
                </a:lnTo>
                <a:close/>
                <a:moveTo>
                  <a:pt x="434965" y="1304895"/>
                </a:moveTo>
                <a:lnTo>
                  <a:pt x="507459" y="1304895"/>
                </a:lnTo>
                <a:lnTo>
                  <a:pt x="507459" y="1377389"/>
                </a:lnTo>
                <a:lnTo>
                  <a:pt x="434965" y="1377389"/>
                </a:lnTo>
                <a:close/>
                <a:moveTo>
                  <a:pt x="507459" y="1304895"/>
                </a:moveTo>
                <a:lnTo>
                  <a:pt x="579953" y="1304895"/>
                </a:lnTo>
                <a:lnTo>
                  <a:pt x="579953" y="1377389"/>
                </a:lnTo>
                <a:lnTo>
                  <a:pt x="507459" y="1377389"/>
                </a:lnTo>
                <a:close/>
                <a:moveTo>
                  <a:pt x="652447" y="1304895"/>
                </a:moveTo>
                <a:lnTo>
                  <a:pt x="724941" y="1304895"/>
                </a:lnTo>
                <a:lnTo>
                  <a:pt x="724941" y="1377389"/>
                </a:lnTo>
                <a:lnTo>
                  <a:pt x="652447" y="1377389"/>
                </a:lnTo>
                <a:close/>
                <a:moveTo>
                  <a:pt x="797436" y="1304895"/>
                </a:moveTo>
                <a:lnTo>
                  <a:pt x="869930" y="1304895"/>
                </a:lnTo>
                <a:lnTo>
                  <a:pt x="869930" y="1377389"/>
                </a:lnTo>
                <a:lnTo>
                  <a:pt x="797436" y="1377389"/>
                </a:lnTo>
                <a:close/>
                <a:moveTo>
                  <a:pt x="869930" y="1304895"/>
                </a:moveTo>
                <a:lnTo>
                  <a:pt x="942424" y="1304895"/>
                </a:lnTo>
                <a:lnTo>
                  <a:pt x="942424" y="1377389"/>
                </a:lnTo>
                <a:lnTo>
                  <a:pt x="869930" y="1377389"/>
                </a:lnTo>
                <a:close/>
                <a:moveTo>
                  <a:pt x="942424" y="1304895"/>
                </a:moveTo>
                <a:lnTo>
                  <a:pt x="1014918" y="1304895"/>
                </a:lnTo>
                <a:lnTo>
                  <a:pt x="1014918" y="1377389"/>
                </a:lnTo>
                <a:lnTo>
                  <a:pt x="942424" y="1377389"/>
                </a:lnTo>
                <a:close/>
                <a:moveTo>
                  <a:pt x="1014918" y="1304895"/>
                </a:moveTo>
                <a:lnTo>
                  <a:pt x="1087412" y="1304895"/>
                </a:lnTo>
                <a:lnTo>
                  <a:pt x="1087412" y="1377389"/>
                </a:lnTo>
                <a:lnTo>
                  <a:pt x="1014918" y="1377389"/>
                </a:lnTo>
                <a:close/>
                <a:moveTo>
                  <a:pt x="1232401" y="1304895"/>
                </a:moveTo>
                <a:lnTo>
                  <a:pt x="1304895" y="1304895"/>
                </a:lnTo>
                <a:lnTo>
                  <a:pt x="1304895" y="1377389"/>
                </a:lnTo>
                <a:lnTo>
                  <a:pt x="1232401" y="1377389"/>
                </a:lnTo>
                <a:close/>
                <a:moveTo>
                  <a:pt x="1304895" y="1304895"/>
                </a:moveTo>
                <a:lnTo>
                  <a:pt x="1377389" y="1304895"/>
                </a:lnTo>
                <a:lnTo>
                  <a:pt x="1377389" y="1377389"/>
                </a:lnTo>
                <a:lnTo>
                  <a:pt x="1304895" y="1377389"/>
                </a:lnTo>
                <a:close/>
                <a:moveTo>
                  <a:pt x="1522377" y="1304895"/>
                </a:moveTo>
                <a:lnTo>
                  <a:pt x="1594871" y="1304895"/>
                </a:lnTo>
                <a:lnTo>
                  <a:pt x="1594871" y="1377389"/>
                </a:lnTo>
                <a:lnTo>
                  <a:pt x="1522377" y="1377389"/>
                </a:lnTo>
                <a:close/>
                <a:moveTo>
                  <a:pt x="1594871" y="1304895"/>
                </a:moveTo>
                <a:lnTo>
                  <a:pt x="1667365" y="1304895"/>
                </a:lnTo>
                <a:lnTo>
                  <a:pt x="1667365" y="1377389"/>
                </a:lnTo>
                <a:lnTo>
                  <a:pt x="1594871" y="1377389"/>
                </a:lnTo>
                <a:close/>
                <a:moveTo>
                  <a:pt x="1739860" y="1304895"/>
                </a:moveTo>
                <a:lnTo>
                  <a:pt x="1812354" y="1304895"/>
                </a:lnTo>
                <a:lnTo>
                  <a:pt x="1812354" y="1377389"/>
                </a:lnTo>
                <a:lnTo>
                  <a:pt x="1739860" y="1377389"/>
                </a:lnTo>
                <a:close/>
                <a:moveTo>
                  <a:pt x="1812354" y="1304895"/>
                </a:moveTo>
                <a:lnTo>
                  <a:pt x="1884848" y="1304895"/>
                </a:lnTo>
                <a:lnTo>
                  <a:pt x="1884848" y="1377389"/>
                </a:lnTo>
                <a:lnTo>
                  <a:pt x="1812354" y="1377389"/>
                </a:lnTo>
                <a:close/>
                <a:moveTo>
                  <a:pt x="1884848" y="1304895"/>
                </a:moveTo>
                <a:lnTo>
                  <a:pt x="1957342" y="1304895"/>
                </a:lnTo>
                <a:lnTo>
                  <a:pt x="1957342" y="1377389"/>
                </a:lnTo>
                <a:lnTo>
                  <a:pt x="1884848" y="1377389"/>
                </a:lnTo>
                <a:close/>
                <a:moveTo>
                  <a:pt x="2029836" y="1304895"/>
                </a:moveTo>
                <a:lnTo>
                  <a:pt x="2102330" y="1304895"/>
                </a:lnTo>
                <a:lnTo>
                  <a:pt x="2102330" y="1377389"/>
                </a:lnTo>
                <a:lnTo>
                  <a:pt x="2029836" y="1377389"/>
                </a:lnTo>
                <a:close/>
                <a:moveTo>
                  <a:pt x="2102330" y="1304895"/>
                </a:moveTo>
                <a:lnTo>
                  <a:pt x="2174825" y="1304895"/>
                </a:lnTo>
                <a:lnTo>
                  <a:pt x="2174825" y="1377389"/>
                </a:lnTo>
                <a:lnTo>
                  <a:pt x="2102330" y="1377389"/>
                </a:lnTo>
                <a:close/>
                <a:moveTo>
                  <a:pt x="2174825" y="1304895"/>
                </a:moveTo>
                <a:lnTo>
                  <a:pt x="2247319" y="1304895"/>
                </a:lnTo>
                <a:lnTo>
                  <a:pt x="2247319" y="1377389"/>
                </a:lnTo>
                <a:lnTo>
                  <a:pt x="2174825" y="1377389"/>
                </a:lnTo>
                <a:close/>
                <a:moveTo>
                  <a:pt x="2247319" y="1304895"/>
                </a:moveTo>
                <a:lnTo>
                  <a:pt x="2319813" y="1304895"/>
                </a:lnTo>
                <a:lnTo>
                  <a:pt x="2319813" y="1377389"/>
                </a:lnTo>
                <a:lnTo>
                  <a:pt x="2247319" y="1377389"/>
                </a:lnTo>
                <a:close/>
                <a:moveTo>
                  <a:pt x="72494" y="1377389"/>
                </a:moveTo>
                <a:lnTo>
                  <a:pt x="144988" y="1377389"/>
                </a:lnTo>
                <a:lnTo>
                  <a:pt x="144988" y="1449883"/>
                </a:lnTo>
                <a:lnTo>
                  <a:pt x="72494" y="1449883"/>
                </a:lnTo>
                <a:close/>
                <a:moveTo>
                  <a:pt x="217482" y="1377389"/>
                </a:moveTo>
                <a:lnTo>
                  <a:pt x="289977" y="1377389"/>
                </a:lnTo>
                <a:lnTo>
                  <a:pt x="289977" y="1449883"/>
                </a:lnTo>
                <a:lnTo>
                  <a:pt x="217482" y="1449883"/>
                </a:lnTo>
                <a:close/>
                <a:moveTo>
                  <a:pt x="289977" y="1377389"/>
                </a:moveTo>
                <a:lnTo>
                  <a:pt x="362471" y="1377389"/>
                </a:lnTo>
                <a:lnTo>
                  <a:pt x="362471" y="1449883"/>
                </a:lnTo>
                <a:lnTo>
                  <a:pt x="289977" y="1449883"/>
                </a:lnTo>
                <a:close/>
                <a:moveTo>
                  <a:pt x="362471" y="1377389"/>
                </a:moveTo>
                <a:lnTo>
                  <a:pt x="434965" y="1377389"/>
                </a:lnTo>
                <a:lnTo>
                  <a:pt x="434965" y="1449883"/>
                </a:lnTo>
                <a:lnTo>
                  <a:pt x="362471" y="1449883"/>
                </a:lnTo>
                <a:close/>
                <a:moveTo>
                  <a:pt x="507459" y="1377389"/>
                </a:moveTo>
                <a:lnTo>
                  <a:pt x="579953" y="1377389"/>
                </a:lnTo>
                <a:lnTo>
                  <a:pt x="579953" y="1449883"/>
                </a:lnTo>
                <a:lnTo>
                  <a:pt x="507459" y="1449883"/>
                </a:lnTo>
                <a:close/>
                <a:moveTo>
                  <a:pt x="797436" y="1377389"/>
                </a:moveTo>
                <a:lnTo>
                  <a:pt x="869930" y="1377389"/>
                </a:lnTo>
                <a:lnTo>
                  <a:pt x="869930" y="1449883"/>
                </a:lnTo>
                <a:lnTo>
                  <a:pt x="797436" y="1449883"/>
                </a:lnTo>
                <a:close/>
                <a:moveTo>
                  <a:pt x="942424" y="1377389"/>
                </a:moveTo>
                <a:lnTo>
                  <a:pt x="1014918" y="1377389"/>
                </a:lnTo>
                <a:lnTo>
                  <a:pt x="1014918" y="1449883"/>
                </a:lnTo>
                <a:lnTo>
                  <a:pt x="942424" y="1449883"/>
                </a:lnTo>
                <a:close/>
                <a:moveTo>
                  <a:pt x="1159906" y="1377389"/>
                </a:moveTo>
                <a:lnTo>
                  <a:pt x="1232401" y="1377389"/>
                </a:lnTo>
                <a:lnTo>
                  <a:pt x="1232401" y="1449883"/>
                </a:lnTo>
                <a:lnTo>
                  <a:pt x="1159906" y="1449883"/>
                </a:lnTo>
                <a:close/>
                <a:moveTo>
                  <a:pt x="1449883" y="1377389"/>
                </a:moveTo>
                <a:lnTo>
                  <a:pt x="1522377" y="1377389"/>
                </a:lnTo>
                <a:lnTo>
                  <a:pt x="1522377" y="1449883"/>
                </a:lnTo>
                <a:lnTo>
                  <a:pt x="1449883" y="1449883"/>
                </a:lnTo>
                <a:close/>
                <a:moveTo>
                  <a:pt x="1522377" y="1377389"/>
                </a:moveTo>
                <a:lnTo>
                  <a:pt x="1594871" y="1377389"/>
                </a:lnTo>
                <a:lnTo>
                  <a:pt x="1594871" y="1449883"/>
                </a:lnTo>
                <a:lnTo>
                  <a:pt x="1522377" y="1449883"/>
                </a:lnTo>
                <a:close/>
                <a:moveTo>
                  <a:pt x="1594871" y="1377389"/>
                </a:moveTo>
                <a:lnTo>
                  <a:pt x="1667365" y="1377389"/>
                </a:lnTo>
                <a:lnTo>
                  <a:pt x="1667365" y="1449883"/>
                </a:lnTo>
                <a:lnTo>
                  <a:pt x="1594871" y="1449883"/>
                </a:lnTo>
                <a:close/>
                <a:moveTo>
                  <a:pt x="1667365" y="1377389"/>
                </a:moveTo>
                <a:lnTo>
                  <a:pt x="1739860" y="1377389"/>
                </a:lnTo>
                <a:lnTo>
                  <a:pt x="1739860" y="1449883"/>
                </a:lnTo>
                <a:lnTo>
                  <a:pt x="1667365" y="1449883"/>
                </a:lnTo>
                <a:close/>
                <a:moveTo>
                  <a:pt x="1739860" y="1377389"/>
                </a:moveTo>
                <a:lnTo>
                  <a:pt x="1812354" y="1377389"/>
                </a:lnTo>
                <a:lnTo>
                  <a:pt x="1812354" y="1449883"/>
                </a:lnTo>
                <a:lnTo>
                  <a:pt x="1739860" y="1449883"/>
                </a:lnTo>
                <a:close/>
                <a:moveTo>
                  <a:pt x="1884848" y="1377389"/>
                </a:moveTo>
                <a:lnTo>
                  <a:pt x="1957342" y="1377389"/>
                </a:lnTo>
                <a:lnTo>
                  <a:pt x="1957342" y="1449883"/>
                </a:lnTo>
                <a:lnTo>
                  <a:pt x="1884848" y="1449883"/>
                </a:lnTo>
                <a:close/>
                <a:moveTo>
                  <a:pt x="2029836" y="1377389"/>
                </a:moveTo>
                <a:lnTo>
                  <a:pt x="2102330" y="1377389"/>
                </a:lnTo>
                <a:lnTo>
                  <a:pt x="2102330" y="1449883"/>
                </a:lnTo>
                <a:lnTo>
                  <a:pt x="2029836" y="1449883"/>
                </a:lnTo>
                <a:close/>
                <a:moveTo>
                  <a:pt x="2102330" y="1377389"/>
                </a:moveTo>
                <a:lnTo>
                  <a:pt x="2174825" y="1377389"/>
                </a:lnTo>
                <a:lnTo>
                  <a:pt x="2174825" y="1449883"/>
                </a:lnTo>
                <a:lnTo>
                  <a:pt x="2102330" y="1449883"/>
                </a:lnTo>
                <a:close/>
                <a:moveTo>
                  <a:pt x="2174825" y="1377389"/>
                </a:moveTo>
                <a:lnTo>
                  <a:pt x="2247319" y="1377389"/>
                </a:lnTo>
                <a:lnTo>
                  <a:pt x="2247319" y="1449883"/>
                </a:lnTo>
                <a:lnTo>
                  <a:pt x="2174825" y="1449883"/>
                </a:lnTo>
                <a:close/>
                <a:moveTo>
                  <a:pt x="2247319" y="1377389"/>
                </a:moveTo>
                <a:lnTo>
                  <a:pt x="2319813" y="1377389"/>
                </a:lnTo>
                <a:lnTo>
                  <a:pt x="2319813" y="1449883"/>
                </a:lnTo>
                <a:lnTo>
                  <a:pt x="2247319" y="1449883"/>
                </a:lnTo>
                <a:close/>
                <a:moveTo>
                  <a:pt x="2319813" y="1377389"/>
                </a:moveTo>
                <a:lnTo>
                  <a:pt x="2392307" y="1377389"/>
                </a:lnTo>
                <a:lnTo>
                  <a:pt x="2392307" y="1449883"/>
                </a:lnTo>
                <a:lnTo>
                  <a:pt x="2319813" y="1449883"/>
                </a:lnTo>
                <a:close/>
                <a:moveTo>
                  <a:pt x="0" y="1449883"/>
                </a:moveTo>
                <a:lnTo>
                  <a:pt x="72494" y="1449883"/>
                </a:lnTo>
                <a:lnTo>
                  <a:pt x="72494" y="1522377"/>
                </a:lnTo>
                <a:lnTo>
                  <a:pt x="0" y="1522377"/>
                </a:lnTo>
                <a:close/>
                <a:moveTo>
                  <a:pt x="72494" y="1449883"/>
                </a:moveTo>
                <a:lnTo>
                  <a:pt x="144988" y="1449883"/>
                </a:lnTo>
                <a:lnTo>
                  <a:pt x="144988" y="1522377"/>
                </a:lnTo>
                <a:lnTo>
                  <a:pt x="72494" y="1522377"/>
                </a:lnTo>
                <a:close/>
                <a:moveTo>
                  <a:pt x="144988" y="1449883"/>
                </a:moveTo>
                <a:lnTo>
                  <a:pt x="217482" y="1449883"/>
                </a:lnTo>
                <a:lnTo>
                  <a:pt x="217482" y="1522377"/>
                </a:lnTo>
                <a:lnTo>
                  <a:pt x="144988" y="1522377"/>
                </a:lnTo>
                <a:close/>
                <a:moveTo>
                  <a:pt x="217482" y="1449883"/>
                </a:moveTo>
                <a:lnTo>
                  <a:pt x="289977" y="1449883"/>
                </a:lnTo>
                <a:lnTo>
                  <a:pt x="289977" y="1522377"/>
                </a:lnTo>
                <a:lnTo>
                  <a:pt x="217482" y="1522377"/>
                </a:lnTo>
                <a:close/>
                <a:moveTo>
                  <a:pt x="434965" y="1449883"/>
                </a:moveTo>
                <a:lnTo>
                  <a:pt x="507459" y="1449883"/>
                </a:lnTo>
                <a:lnTo>
                  <a:pt x="507459" y="1522377"/>
                </a:lnTo>
                <a:lnTo>
                  <a:pt x="434965" y="1522377"/>
                </a:lnTo>
                <a:close/>
                <a:moveTo>
                  <a:pt x="652447" y="1449883"/>
                </a:moveTo>
                <a:lnTo>
                  <a:pt x="724941" y="1449883"/>
                </a:lnTo>
                <a:lnTo>
                  <a:pt x="724941" y="1522377"/>
                </a:lnTo>
                <a:lnTo>
                  <a:pt x="652447" y="1522377"/>
                </a:lnTo>
                <a:close/>
                <a:moveTo>
                  <a:pt x="724941" y="1449883"/>
                </a:moveTo>
                <a:lnTo>
                  <a:pt x="797436" y="1449883"/>
                </a:lnTo>
                <a:lnTo>
                  <a:pt x="797436" y="1522377"/>
                </a:lnTo>
                <a:lnTo>
                  <a:pt x="724941" y="1522377"/>
                </a:lnTo>
                <a:close/>
                <a:moveTo>
                  <a:pt x="797436" y="1449883"/>
                </a:moveTo>
                <a:lnTo>
                  <a:pt x="869930" y="1449883"/>
                </a:lnTo>
                <a:lnTo>
                  <a:pt x="869930" y="1522377"/>
                </a:lnTo>
                <a:lnTo>
                  <a:pt x="797436" y="1522377"/>
                </a:lnTo>
                <a:close/>
                <a:moveTo>
                  <a:pt x="942424" y="1449883"/>
                </a:moveTo>
                <a:lnTo>
                  <a:pt x="1014918" y="1449883"/>
                </a:lnTo>
                <a:lnTo>
                  <a:pt x="1014918" y="1522377"/>
                </a:lnTo>
                <a:lnTo>
                  <a:pt x="942424" y="1522377"/>
                </a:lnTo>
                <a:close/>
                <a:moveTo>
                  <a:pt x="1014918" y="1449883"/>
                </a:moveTo>
                <a:lnTo>
                  <a:pt x="1087412" y="1449883"/>
                </a:lnTo>
                <a:lnTo>
                  <a:pt x="1087412" y="1522377"/>
                </a:lnTo>
                <a:lnTo>
                  <a:pt x="1014918" y="1522377"/>
                </a:lnTo>
                <a:close/>
                <a:moveTo>
                  <a:pt x="1087412" y="1449883"/>
                </a:moveTo>
                <a:lnTo>
                  <a:pt x="1159906" y="1449883"/>
                </a:lnTo>
                <a:lnTo>
                  <a:pt x="1159906" y="1522377"/>
                </a:lnTo>
                <a:lnTo>
                  <a:pt x="1087412" y="1522377"/>
                </a:lnTo>
                <a:close/>
                <a:moveTo>
                  <a:pt x="1594871" y="1449883"/>
                </a:moveTo>
                <a:lnTo>
                  <a:pt x="1667365" y="1449883"/>
                </a:lnTo>
                <a:lnTo>
                  <a:pt x="1667365" y="1522377"/>
                </a:lnTo>
                <a:lnTo>
                  <a:pt x="1594871" y="1522377"/>
                </a:lnTo>
                <a:close/>
                <a:moveTo>
                  <a:pt x="1739860" y="1449883"/>
                </a:moveTo>
                <a:lnTo>
                  <a:pt x="1812354" y="1449883"/>
                </a:lnTo>
                <a:lnTo>
                  <a:pt x="1812354" y="1522377"/>
                </a:lnTo>
                <a:lnTo>
                  <a:pt x="1739860" y="1522377"/>
                </a:lnTo>
                <a:close/>
                <a:moveTo>
                  <a:pt x="1812354" y="1449883"/>
                </a:moveTo>
                <a:lnTo>
                  <a:pt x="1884848" y="1449883"/>
                </a:lnTo>
                <a:lnTo>
                  <a:pt x="1884848" y="1522377"/>
                </a:lnTo>
                <a:lnTo>
                  <a:pt x="1812354" y="1522377"/>
                </a:lnTo>
                <a:close/>
                <a:moveTo>
                  <a:pt x="1957342" y="1449883"/>
                </a:moveTo>
                <a:lnTo>
                  <a:pt x="2029836" y="1449883"/>
                </a:lnTo>
                <a:lnTo>
                  <a:pt x="2029836" y="1522377"/>
                </a:lnTo>
                <a:lnTo>
                  <a:pt x="1957342" y="1522377"/>
                </a:lnTo>
                <a:close/>
                <a:moveTo>
                  <a:pt x="2029836" y="1449883"/>
                </a:moveTo>
                <a:lnTo>
                  <a:pt x="2102330" y="1449883"/>
                </a:lnTo>
                <a:lnTo>
                  <a:pt x="2102330" y="1522377"/>
                </a:lnTo>
                <a:lnTo>
                  <a:pt x="2029836" y="1522377"/>
                </a:lnTo>
                <a:close/>
                <a:moveTo>
                  <a:pt x="2247319" y="1449883"/>
                </a:moveTo>
                <a:lnTo>
                  <a:pt x="2319813" y="1449883"/>
                </a:lnTo>
                <a:lnTo>
                  <a:pt x="2319813" y="1522377"/>
                </a:lnTo>
                <a:lnTo>
                  <a:pt x="2247319" y="1522377"/>
                </a:lnTo>
                <a:close/>
                <a:moveTo>
                  <a:pt x="2319813" y="1449883"/>
                </a:moveTo>
                <a:lnTo>
                  <a:pt x="2392307" y="1449883"/>
                </a:lnTo>
                <a:lnTo>
                  <a:pt x="2392307" y="1522377"/>
                </a:lnTo>
                <a:lnTo>
                  <a:pt x="2319813" y="1522377"/>
                </a:lnTo>
                <a:close/>
                <a:moveTo>
                  <a:pt x="0" y="1522377"/>
                </a:moveTo>
                <a:lnTo>
                  <a:pt x="72494" y="1522377"/>
                </a:lnTo>
                <a:lnTo>
                  <a:pt x="72494" y="1594871"/>
                </a:lnTo>
                <a:lnTo>
                  <a:pt x="0" y="1594871"/>
                </a:lnTo>
                <a:close/>
                <a:moveTo>
                  <a:pt x="72494" y="1522377"/>
                </a:moveTo>
                <a:lnTo>
                  <a:pt x="144988" y="1522377"/>
                </a:lnTo>
                <a:lnTo>
                  <a:pt x="144988" y="1594871"/>
                </a:lnTo>
                <a:lnTo>
                  <a:pt x="72494" y="1594871"/>
                </a:lnTo>
                <a:close/>
                <a:moveTo>
                  <a:pt x="144988" y="1522377"/>
                </a:moveTo>
                <a:lnTo>
                  <a:pt x="217482" y="1522377"/>
                </a:lnTo>
                <a:lnTo>
                  <a:pt x="217482" y="1594871"/>
                </a:lnTo>
                <a:lnTo>
                  <a:pt x="144988" y="1594871"/>
                </a:lnTo>
                <a:close/>
                <a:moveTo>
                  <a:pt x="217482" y="1522377"/>
                </a:moveTo>
                <a:lnTo>
                  <a:pt x="289977" y="1522377"/>
                </a:lnTo>
                <a:lnTo>
                  <a:pt x="289977" y="1594871"/>
                </a:lnTo>
                <a:lnTo>
                  <a:pt x="217482" y="1594871"/>
                </a:lnTo>
                <a:close/>
                <a:moveTo>
                  <a:pt x="289977" y="1522377"/>
                </a:moveTo>
                <a:lnTo>
                  <a:pt x="362471" y="1522377"/>
                </a:lnTo>
                <a:lnTo>
                  <a:pt x="362471" y="1594871"/>
                </a:lnTo>
                <a:lnTo>
                  <a:pt x="289977" y="1594871"/>
                </a:lnTo>
                <a:close/>
                <a:moveTo>
                  <a:pt x="362471" y="1522377"/>
                </a:moveTo>
                <a:lnTo>
                  <a:pt x="434965" y="1522377"/>
                </a:lnTo>
                <a:lnTo>
                  <a:pt x="434965" y="1594871"/>
                </a:lnTo>
                <a:lnTo>
                  <a:pt x="362471" y="1594871"/>
                </a:lnTo>
                <a:close/>
                <a:moveTo>
                  <a:pt x="724941" y="1522377"/>
                </a:moveTo>
                <a:lnTo>
                  <a:pt x="797436" y="1522377"/>
                </a:lnTo>
                <a:lnTo>
                  <a:pt x="797436" y="1594871"/>
                </a:lnTo>
                <a:lnTo>
                  <a:pt x="724941" y="1594871"/>
                </a:lnTo>
                <a:close/>
                <a:moveTo>
                  <a:pt x="797436" y="1522377"/>
                </a:moveTo>
                <a:lnTo>
                  <a:pt x="869930" y="1522377"/>
                </a:lnTo>
                <a:lnTo>
                  <a:pt x="869930" y="1594871"/>
                </a:lnTo>
                <a:lnTo>
                  <a:pt x="797436" y="1594871"/>
                </a:lnTo>
                <a:close/>
                <a:moveTo>
                  <a:pt x="1159906" y="1522377"/>
                </a:moveTo>
                <a:lnTo>
                  <a:pt x="1232401" y="1522377"/>
                </a:lnTo>
                <a:lnTo>
                  <a:pt x="1232401" y="1594871"/>
                </a:lnTo>
                <a:lnTo>
                  <a:pt x="1159906" y="1594871"/>
                </a:lnTo>
                <a:close/>
                <a:moveTo>
                  <a:pt x="1232401" y="1522377"/>
                </a:moveTo>
                <a:lnTo>
                  <a:pt x="1304895" y="1522377"/>
                </a:lnTo>
                <a:lnTo>
                  <a:pt x="1304895" y="1594871"/>
                </a:lnTo>
                <a:lnTo>
                  <a:pt x="1232401" y="1594871"/>
                </a:lnTo>
                <a:close/>
                <a:moveTo>
                  <a:pt x="1304895" y="1522377"/>
                </a:moveTo>
                <a:lnTo>
                  <a:pt x="1377389" y="1522377"/>
                </a:lnTo>
                <a:lnTo>
                  <a:pt x="1377389" y="1594871"/>
                </a:lnTo>
                <a:lnTo>
                  <a:pt x="1304895" y="1594871"/>
                </a:lnTo>
                <a:close/>
                <a:moveTo>
                  <a:pt x="1377389" y="1522377"/>
                </a:moveTo>
                <a:lnTo>
                  <a:pt x="1449883" y="1522377"/>
                </a:lnTo>
                <a:lnTo>
                  <a:pt x="1449883" y="1594871"/>
                </a:lnTo>
                <a:lnTo>
                  <a:pt x="1377389" y="1594871"/>
                </a:lnTo>
                <a:close/>
                <a:moveTo>
                  <a:pt x="1449883" y="1522377"/>
                </a:moveTo>
                <a:lnTo>
                  <a:pt x="1522377" y="1522377"/>
                </a:lnTo>
                <a:lnTo>
                  <a:pt x="1522377" y="1594871"/>
                </a:lnTo>
                <a:lnTo>
                  <a:pt x="1449883" y="1594871"/>
                </a:lnTo>
                <a:close/>
                <a:moveTo>
                  <a:pt x="1667365" y="1522377"/>
                </a:moveTo>
                <a:lnTo>
                  <a:pt x="1739860" y="1522377"/>
                </a:lnTo>
                <a:lnTo>
                  <a:pt x="1739860" y="1594871"/>
                </a:lnTo>
                <a:lnTo>
                  <a:pt x="1667365" y="1594871"/>
                </a:lnTo>
                <a:close/>
                <a:moveTo>
                  <a:pt x="1812354" y="1522377"/>
                </a:moveTo>
                <a:lnTo>
                  <a:pt x="1884848" y="1522377"/>
                </a:lnTo>
                <a:lnTo>
                  <a:pt x="1884848" y="1594871"/>
                </a:lnTo>
                <a:lnTo>
                  <a:pt x="1812354" y="1594871"/>
                </a:lnTo>
                <a:close/>
                <a:moveTo>
                  <a:pt x="1884848" y="1522377"/>
                </a:moveTo>
                <a:lnTo>
                  <a:pt x="1957342" y="1522377"/>
                </a:lnTo>
                <a:lnTo>
                  <a:pt x="1957342" y="1594871"/>
                </a:lnTo>
                <a:lnTo>
                  <a:pt x="1884848" y="1594871"/>
                </a:lnTo>
                <a:close/>
                <a:moveTo>
                  <a:pt x="2102330" y="1522377"/>
                </a:moveTo>
                <a:lnTo>
                  <a:pt x="2174825" y="1522377"/>
                </a:lnTo>
                <a:lnTo>
                  <a:pt x="2174825" y="1594871"/>
                </a:lnTo>
                <a:lnTo>
                  <a:pt x="2102330" y="1594871"/>
                </a:lnTo>
                <a:close/>
                <a:moveTo>
                  <a:pt x="2174825" y="1522377"/>
                </a:moveTo>
                <a:lnTo>
                  <a:pt x="2247319" y="1522377"/>
                </a:lnTo>
                <a:lnTo>
                  <a:pt x="2247319" y="1594871"/>
                </a:lnTo>
                <a:lnTo>
                  <a:pt x="2174825" y="1594871"/>
                </a:lnTo>
                <a:close/>
                <a:moveTo>
                  <a:pt x="2319813" y="1522377"/>
                </a:moveTo>
                <a:lnTo>
                  <a:pt x="2392307" y="1522377"/>
                </a:lnTo>
                <a:lnTo>
                  <a:pt x="2392307" y="1594871"/>
                </a:lnTo>
                <a:lnTo>
                  <a:pt x="2319813" y="1594871"/>
                </a:lnTo>
                <a:close/>
                <a:moveTo>
                  <a:pt x="0" y="1594871"/>
                </a:moveTo>
                <a:lnTo>
                  <a:pt x="72494" y="1594871"/>
                </a:lnTo>
                <a:lnTo>
                  <a:pt x="72494" y="1667365"/>
                </a:lnTo>
                <a:lnTo>
                  <a:pt x="0" y="1667365"/>
                </a:lnTo>
                <a:close/>
                <a:moveTo>
                  <a:pt x="144988" y="1594871"/>
                </a:moveTo>
                <a:lnTo>
                  <a:pt x="217482" y="1594871"/>
                </a:lnTo>
                <a:lnTo>
                  <a:pt x="217482" y="1667365"/>
                </a:lnTo>
                <a:lnTo>
                  <a:pt x="144988" y="1667365"/>
                </a:lnTo>
                <a:close/>
                <a:moveTo>
                  <a:pt x="217482" y="1594871"/>
                </a:moveTo>
                <a:lnTo>
                  <a:pt x="289977" y="1594871"/>
                </a:lnTo>
                <a:lnTo>
                  <a:pt x="289977" y="1667365"/>
                </a:lnTo>
                <a:lnTo>
                  <a:pt x="217482" y="1667365"/>
                </a:lnTo>
                <a:close/>
                <a:moveTo>
                  <a:pt x="434965" y="1594871"/>
                </a:moveTo>
                <a:lnTo>
                  <a:pt x="507459" y="1594871"/>
                </a:lnTo>
                <a:lnTo>
                  <a:pt x="507459" y="1667365"/>
                </a:lnTo>
                <a:lnTo>
                  <a:pt x="434965" y="1667365"/>
                </a:lnTo>
                <a:close/>
                <a:moveTo>
                  <a:pt x="507459" y="1594871"/>
                </a:moveTo>
                <a:lnTo>
                  <a:pt x="579953" y="1594871"/>
                </a:lnTo>
                <a:lnTo>
                  <a:pt x="579953" y="1667365"/>
                </a:lnTo>
                <a:lnTo>
                  <a:pt x="507459" y="1667365"/>
                </a:lnTo>
                <a:close/>
                <a:moveTo>
                  <a:pt x="652447" y="1594871"/>
                </a:moveTo>
                <a:lnTo>
                  <a:pt x="724941" y="1594871"/>
                </a:lnTo>
                <a:lnTo>
                  <a:pt x="724941" y="1667365"/>
                </a:lnTo>
                <a:lnTo>
                  <a:pt x="652447" y="1667365"/>
                </a:lnTo>
                <a:close/>
                <a:moveTo>
                  <a:pt x="724941" y="1594871"/>
                </a:moveTo>
                <a:lnTo>
                  <a:pt x="797436" y="1594871"/>
                </a:lnTo>
                <a:lnTo>
                  <a:pt x="797436" y="1667365"/>
                </a:lnTo>
                <a:lnTo>
                  <a:pt x="724941" y="1667365"/>
                </a:lnTo>
                <a:close/>
                <a:moveTo>
                  <a:pt x="942424" y="1594871"/>
                </a:moveTo>
                <a:lnTo>
                  <a:pt x="1014918" y="1594871"/>
                </a:lnTo>
                <a:lnTo>
                  <a:pt x="1014918" y="1667365"/>
                </a:lnTo>
                <a:lnTo>
                  <a:pt x="942424" y="1667365"/>
                </a:lnTo>
                <a:close/>
                <a:moveTo>
                  <a:pt x="1087412" y="1594871"/>
                </a:moveTo>
                <a:lnTo>
                  <a:pt x="1159906" y="1594871"/>
                </a:lnTo>
                <a:lnTo>
                  <a:pt x="1159906" y="1667365"/>
                </a:lnTo>
                <a:lnTo>
                  <a:pt x="1087412" y="1667365"/>
                </a:lnTo>
                <a:close/>
                <a:moveTo>
                  <a:pt x="1159906" y="1594871"/>
                </a:moveTo>
                <a:lnTo>
                  <a:pt x="1232401" y="1594871"/>
                </a:lnTo>
                <a:lnTo>
                  <a:pt x="1232401" y="1667365"/>
                </a:lnTo>
                <a:lnTo>
                  <a:pt x="1159906" y="1667365"/>
                </a:lnTo>
                <a:close/>
                <a:moveTo>
                  <a:pt x="1232401" y="1594871"/>
                </a:moveTo>
                <a:lnTo>
                  <a:pt x="1304895" y="1594871"/>
                </a:lnTo>
                <a:lnTo>
                  <a:pt x="1304895" y="1667365"/>
                </a:lnTo>
                <a:lnTo>
                  <a:pt x="1232401" y="1667365"/>
                </a:lnTo>
                <a:close/>
                <a:moveTo>
                  <a:pt x="1594871" y="1594871"/>
                </a:moveTo>
                <a:lnTo>
                  <a:pt x="1667365" y="1594871"/>
                </a:lnTo>
                <a:lnTo>
                  <a:pt x="1667365" y="1667365"/>
                </a:lnTo>
                <a:lnTo>
                  <a:pt x="1594871" y="1667365"/>
                </a:lnTo>
                <a:close/>
                <a:moveTo>
                  <a:pt x="1812354" y="1594871"/>
                </a:moveTo>
                <a:lnTo>
                  <a:pt x="1884848" y="1594871"/>
                </a:lnTo>
                <a:lnTo>
                  <a:pt x="1884848" y="1667365"/>
                </a:lnTo>
                <a:lnTo>
                  <a:pt x="1812354" y="1667365"/>
                </a:lnTo>
                <a:close/>
                <a:moveTo>
                  <a:pt x="1884848" y="1594871"/>
                </a:moveTo>
                <a:lnTo>
                  <a:pt x="1957342" y="1594871"/>
                </a:lnTo>
                <a:lnTo>
                  <a:pt x="1957342" y="1667365"/>
                </a:lnTo>
                <a:lnTo>
                  <a:pt x="1884848" y="1667365"/>
                </a:lnTo>
                <a:close/>
                <a:moveTo>
                  <a:pt x="2247319" y="1594871"/>
                </a:moveTo>
                <a:lnTo>
                  <a:pt x="2319813" y="1594871"/>
                </a:lnTo>
                <a:lnTo>
                  <a:pt x="2319813" y="1667365"/>
                </a:lnTo>
                <a:lnTo>
                  <a:pt x="2247319" y="1667365"/>
                </a:lnTo>
                <a:close/>
                <a:moveTo>
                  <a:pt x="0" y="1667365"/>
                </a:moveTo>
                <a:lnTo>
                  <a:pt x="72494" y="1667365"/>
                </a:lnTo>
                <a:lnTo>
                  <a:pt x="72494" y="1739860"/>
                </a:lnTo>
                <a:lnTo>
                  <a:pt x="0" y="1739860"/>
                </a:lnTo>
                <a:close/>
                <a:moveTo>
                  <a:pt x="217482" y="1667365"/>
                </a:moveTo>
                <a:lnTo>
                  <a:pt x="289977" y="1667365"/>
                </a:lnTo>
                <a:lnTo>
                  <a:pt x="289977" y="1739860"/>
                </a:lnTo>
                <a:lnTo>
                  <a:pt x="217482" y="1739860"/>
                </a:lnTo>
                <a:close/>
                <a:moveTo>
                  <a:pt x="289977" y="1667365"/>
                </a:moveTo>
                <a:lnTo>
                  <a:pt x="362471" y="1667365"/>
                </a:lnTo>
                <a:lnTo>
                  <a:pt x="362471" y="1739860"/>
                </a:lnTo>
                <a:lnTo>
                  <a:pt x="289977" y="1739860"/>
                </a:lnTo>
                <a:close/>
                <a:moveTo>
                  <a:pt x="362471" y="1667365"/>
                </a:moveTo>
                <a:lnTo>
                  <a:pt x="434965" y="1667365"/>
                </a:lnTo>
                <a:lnTo>
                  <a:pt x="434965" y="1739860"/>
                </a:lnTo>
                <a:lnTo>
                  <a:pt x="362471" y="1739860"/>
                </a:lnTo>
                <a:close/>
                <a:moveTo>
                  <a:pt x="579953" y="1667365"/>
                </a:moveTo>
                <a:lnTo>
                  <a:pt x="652447" y="1667365"/>
                </a:lnTo>
                <a:lnTo>
                  <a:pt x="652447" y="1739860"/>
                </a:lnTo>
                <a:lnTo>
                  <a:pt x="579953" y="1739860"/>
                </a:lnTo>
                <a:close/>
                <a:moveTo>
                  <a:pt x="652447" y="1667365"/>
                </a:moveTo>
                <a:lnTo>
                  <a:pt x="724941" y="1667365"/>
                </a:lnTo>
                <a:lnTo>
                  <a:pt x="724941" y="1739860"/>
                </a:lnTo>
                <a:lnTo>
                  <a:pt x="652447" y="1739860"/>
                </a:lnTo>
                <a:close/>
                <a:moveTo>
                  <a:pt x="724941" y="1667365"/>
                </a:moveTo>
                <a:lnTo>
                  <a:pt x="797436" y="1667365"/>
                </a:lnTo>
                <a:lnTo>
                  <a:pt x="797436" y="1739860"/>
                </a:lnTo>
                <a:lnTo>
                  <a:pt x="724941" y="1739860"/>
                </a:lnTo>
                <a:close/>
                <a:moveTo>
                  <a:pt x="869930" y="1667365"/>
                </a:moveTo>
                <a:lnTo>
                  <a:pt x="942424" y="1667365"/>
                </a:lnTo>
                <a:lnTo>
                  <a:pt x="942424" y="1739860"/>
                </a:lnTo>
                <a:lnTo>
                  <a:pt x="869930" y="1739860"/>
                </a:lnTo>
                <a:close/>
                <a:moveTo>
                  <a:pt x="1014918" y="1667365"/>
                </a:moveTo>
                <a:lnTo>
                  <a:pt x="1087412" y="1667365"/>
                </a:lnTo>
                <a:lnTo>
                  <a:pt x="1087412" y="1739860"/>
                </a:lnTo>
                <a:lnTo>
                  <a:pt x="1014918" y="1739860"/>
                </a:lnTo>
                <a:close/>
                <a:moveTo>
                  <a:pt x="1087412" y="1667365"/>
                </a:moveTo>
                <a:lnTo>
                  <a:pt x="1159906" y="1667365"/>
                </a:lnTo>
                <a:lnTo>
                  <a:pt x="1159906" y="1739860"/>
                </a:lnTo>
                <a:lnTo>
                  <a:pt x="1087412" y="1739860"/>
                </a:lnTo>
                <a:close/>
                <a:moveTo>
                  <a:pt x="1304895" y="1667365"/>
                </a:moveTo>
                <a:lnTo>
                  <a:pt x="1377389" y="1667365"/>
                </a:lnTo>
                <a:lnTo>
                  <a:pt x="1377389" y="1739860"/>
                </a:lnTo>
                <a:lnTo>
                  <a:pt x="1304895" y="1739860"/>
                </a:lnTo>
                <a:close/>
                <a:moveTo>
                  <a:pt x="1377389" y="1667365"/>
                </a:moveTo>
                <a:lnTo>
                  <a:pt x="1449883" y="1667365"/>
                </a:lnTo>
                <a:lnTo>
                  <a:pt x="1449883" y="1739860"/>
                </a:lnTo>
                <a:lnTo>
                  <a:pt x="1377389" y="1739860"/>
                </a:lnTo>
                <a:close/>
                <a:moveTo>
                  <a:pt x="1449883" y="1667365"/>
                </a:moveTo>
                <a:lnTo>
                  <a:pt x="1522377" y="1667365"/>
                </a:lnTo>
                <a:lnTo>
                  <a:pt x="1522377" y="1739860"/>
                </a:lnTo>
                <a:lnTo>
                  <a:pt x="1449883" y="1739860"/>
                </a:lnTo>
                <a:close/>
                <a:moveTo>
                  <a:pt x="1522377" y="1667365"/>
                </a:moveTo>
                <a:lnTo>
                  <a:pt x="1594871" y="1667365"/>
                </a:lnTo>
                <a:lnTo>
                  <a:pt x="1594871" y="1739860"/>
                </a:lnTo>
                <a:lnTo>
                  <a:pt x="1522377" y="1739860"/>
                </a:lnTo>
                <a:close/>
                <a:moveTo>
                  <a:pt x="1594871" y="1667365"/>
                </a:moveTo>
                <a:lnTo>
                  <a:pt x="1667365" y="1667365"/>
                </a:lnTo>
                <a:lnTo>
                  <a:pt x="1667365" y="1739860"/>
                </a:lnTo>
                <a:lnTo>
                  <a:pt x="1594871" y="1739860"/>
                </a:lnTo>
                <a:close/>
                <a:moveTo>
                  <a:pt x="1739860" y="1667365"/>
                </a:moveTo>
                <a:lnTo>
                  <a:pt x="1812354" y="1667365"/>
                </a:lnTo>
                <a:lnTo>
                  <a:pt x="1812354" y="1739860"/>
                </a:lnTo>
                <a:lnTo>
                  <a:pt x="1739860" y="1739860"/>
                </a:lnTo>
                <a:close/>
                <a:moveTo>
                  <a:pt x="1884848" y="1667365"/>
                </a:moveTo>
                <a:lnTo>
                  <a:pt x="1957342" y="1667365"/>
                </a:lnTo>
                <a:lnTo>
                  <a:pt x="1957342" y="1739860"/>
                </a:lnTo>
                <a:lnTo>
                  <a:pt x="1884848" y="1739860"/>
                </a:lnTo>
                <a:close/>
                <a:moveTo>
                  <a:pt x="2174825" y="1667365"/>
                </a:moveTo>
                <a:lnTo>
                  <a:pt x="2247319" y="1667365"/>
                </a:lnTo>
                <a:lnTo>
                  <a:pt x="2247319" y="1739860"/>
                </a:lnTo>
                <a:lnTo>
                  <a:pt x="2174825" y="1739860"/>
                </a:lnTo>
                <a:close/>
                <a:moveTo>
                  <a:pt x="0" y="1739860"/>
                </a:moveTo>
                <a:lnTo>
                  <a:pt x="72494" y="1739860"/>
                </a:lnTo>
                <a:lnTo>
                  <a:pt x="72494" y="1812354"/>
                </a:lnTo>
                <a:lnTo>
                  <a:pt x="0" y="1812354"/>
                </a:lnTo>
                <a:close/>
                <a:moveTo>
                  <a:pt x="144988" y="1739860"/>
                </a:moveTo>
                <a:lnTo>
                  <a:pt x="217482" y="1739860"/>
                </a:lnTo>
                <a:lnTo>
                  <a:pt x="217482" y="1812354"/>
                </a:lnTo>
                <a:lnTo>
                  <a:pt x="144988" y="1812354"/>
                </a:lnTo>
                <a:close/>
                <a:moveTo>
                  <a:pt x="217482" y="1739860"/>
                </a:moveTo>
                <a:lnTo>
                  <a:pt x="289977" y="1739860"/>
                </a:lnTo>
                <a:lnTo>
                  <a:pt x="289977" y="1812354"/>
                </a:lnTo>
                <a:lnTo>
                  <a:pt x="217482" y="1812354"/>
                </a:lnTo>
                <a:close/>
                <a:moveTo>
                  <a:pt x="362471" y="1739860"/>
                </a:moveTo>
                <a:lnTo>
                  <a:pt x="434965" y="1739860"/>
                </a:lnTo>
                <a:lnTo>
                  <a:pt x="434965" y="1812354"/>
                </a:lnTo>
                <a:lnTo>
                  <a:pt x="362471" y="1812354"/>
                </a:lnTo>
                <a:close/>
                <a:moveTo>
                  <a:pt x="434965" y="1739860"/>
                </a:moveTo>
                <a:lnTo>
                  <a:pt x="507459" y="1739860"/>
                </a:lnTo>
                <a:lnTo>
                  <a:pt x="507459" y="1812354"/>
                </a:lnTo>
                <a:lnTo>
                  <a:pt x="434965" y="1812354"/>
                </a:lnTo>
                <a:close/>
                <a:moveTo>
                  <a:pt x="507459" y="1739860"/>
                </a:moveTo>
                <a:lnTo>
                  <a:pt x="579953" y="1739860"/>
                </a:lnTo>
                <a:lnTo>
                  <a:pt x="579953" y="1812354"/>
                </a:lnTo>
                <a:lnTo>
                  <a:pt x="507459" y="1812354"/>
                </a:lnTo>
                <a:close/>
                <a:moveTo>
                  <a:pt x="579953" y="1739860"/>
                </a:moveTo>
                <a:lnTo>
                  <a:pt x="652447" y="1739860"/>
                </a:lnTo>
                <a:lnTo>
                  <a:pt x="652447" y="1812354"/>
                </a:lnTo>
                <a:lnTo>
                  <a:pt x="579953" y="1812354"/>
                </a:lnTo>
                <a:close/>
                <a:moveTo>
                  <a:pt x="724941" y="1739860"/>
                </a:moveTo>
                <a:lnTo>
                  <a:pt x="797436" y="1739860"/>
                </a:lnTo>
                <a:lnTo>
                  <a:pt x="797436" y="1812354"/>
                </a:lnTo>
                <a:lnTo>
                  <a:pt x="724941" y="1812354"/>
                </a:lnTo>
                <a:close/>
                <a:moveTo>
                  <a:pt x="869930" y="1739860"/>
                </a:moveTo>
                <a:lnTo>
                  <a:pt x="942424" y="1739860"/>
                </a:lnTo>
                <a:lnTo>
                  <a:pt x="942424" y="1812354"/>
                </a:lnTo>
                <a:lnTo>
                  <a:pt x="869930" y="1812354"/>
                </a:lnTo>
                <a:close/>
                <a:moveTo>
                  <a:pt x="942424" y="1739860"/>
                </a:moveTo>
                <a:lnTo>
                  <a:pt x="1014918" y="1739860"/>
                </a:lnTo>
                <a:lnTo>
                  <a:pt x="1014918" y="1812354"/>
                </a:lnTo>
                <a:lnTo>
                  <a:pt x="942424" y="1812354"/>
                </a:lnTo>
                <a:close/>
                <a:moveTo>
                  <a:pt x="1087412" y="1739860"/>
                </a:moveTo>
                <a:lnTo>
                  <a:pt x="1159906" y="1739860"/>
                </a:lnTo>
                <a:lnTo>
                  <a:pt x="1159906" y="1812354"/>
                </a:lnTo>
                <a:lnTo>
                  <a:pt x="1087412" y="1812354"/>
                </a:lnTo>
                <a:close/>
                <a:moveTo>
                  <a:pt x="1159906" y="1739860"/>
                </a:moveTo>
                <a:lnTo>
                  <a:pt x="1232401" y="1739860"/>
                </a:lnTo>
                <a:lnTo>
                  <a:pt x="1232401" y="1812354"/>
                </a:lnTo>
                <a:lnTo>
                  <a:pt x="1159906" y="1812354"/>
                </a:lnTo>
                <a:close/>
                <a:moveTo>
                  <a:pt x="1232401" y="1739860"/>
                </a:moveTo>
                <a:lnTo>
                  <a:pt x="1304895" y="1739860"/>
                </a:lnTo>
                <a:lnTo>
                  <a:pt x="1304895" y="1812354"/>
                </a:lnTo>
                <a:lnTo>
                  <a:pt x="1232401" y="1812354"/>
                </a:lnTo>
                <a:close/>
                <a:moveTo>
                  <a:pt x="1377389" y="1739860"/>
                </a:moveTo>
                <a:lnTo>
                  <a:pt x="1449883" y="1739860"/>
                </a:lnTo>
                <a:lnTo>
                  <a:pt x="1449883" y="1812354"/>
                </a:lnTo>
                <a:lnTo>
                  <a:pt x="1377389" y="1812354"/>
                </a:lnTo>
                <a:close/>
                <a:moveTo>
                  <a:pt x="1594871" y="1739860"/>
                </a:moveTo>
                <a:lnTo>
                  <a:pt x="1667365" y="1739860"/>
                </a:lnTo>
                <a:lnTo>
                  <a:pt x="1667365" y="1812354"/>
                </a:lnTo>
                <a:lnTo>
                  <a:pt x="1594871" y="1812354"/>
                </a:lnTo>
                <a:close/>
                <a:moveTo>
                  <a:pt x="1739860" y="1739860"/>
                </a:moveTo>
                <a:lnTo>
                  <a:pt x="1812354" y="1739860"/>
                </a:lnTo>
                <a:lnTo>
                  <a:pt x="1812354" y="1812354"/>
                </a:lnTo>
                <a:lnTo>
                  <a:pt x="1739860" y="1812354"/>
                </a:lnTo>
                <a:close/>
                <a:moveTo>
                  <a:pt x="1812354" y="1739860"/>
                </a:moveTo>
                <a:lnTo>
                  <a:pt x="1884848" y="1739860"/>
                </a:lnTo>
                <a:lnTo>
                  <a:pt x="1884848" y="1812354"/>
                </a:lnTo>
                <a:lnTo>
                  <a:pt x="1812354" y="1812354"/>
                </a:lnTo>
                <a:close/>
                <a:moveTo>
                  <a:pt x="1884848" y="1739860"/>
                </a:moveTo>
                <a:lnTo>
                  <a:pt x="1957342" y="1739860"/>
                </a:lnTo>
                <a:lnTo>
                  <a:pt x="1957342" y="1812354"/>
                </a:lnTo>
                <a:lnTo>
                  <a:pt x="1884848" y="1812354"/>
                </a:lnTo>
                <a:close/>
                <a:moveTo>
                  <a:pt x="1957342" y="1739860"/>
                </a:moveTo>
                <a:lnTo>
                  <a:pt x="2029836" y="1739860"/>
                </a:lnTo>
                <a:lnTo>
                  <a:pt x="2029836" y="1812354"/>
                </a:lnTo>
                <a:lnTo>
                  <a:pt x="1957342" y="1812354"/>
                </a:lnTo>
                <a:close/>
                <a:moveTo>
                  <a:pt x="2029836" y="1739860"/>
                </a:moveTo>
                <a:lnTo>
                  <a:pt x="2102330" y="1739860"/>
                </a:lnTo>
                <a:lnTo>
                  <a:pt x="2102330" y="1812354"/>
                </a:lnTo>
                <a:lnTo>
                  <a:pt x="2029836" y="1812354"/>
                </a:lnTo>
                <a:close/>
                <a:moveTo>
                  <a:pt x="2247319" y="1739860"/>
                </a:moveTo>
                <a:lnTo>
                  <a:pt x="2319813" y="1739860"/>
                </a:lnTo>
                <a:lnTo>
                  <a:pt x="2319813" y="1812354"/>
                </a:lnTo>
                <a:lnTo>
                  <a:pt x="2247319" y="1812354"/>
                </a:lnTo>
                <a:close/>
                <a:moveTo>
                  <a:pt x="2319813" y="1739860"/>
                </a:moveTo>
                <a:lnTo>
                  <a:pt x="2392307" y="1739860"/>
                </a:lnTo>
                <a:lnTo>
                  <a:pt x="2392307" y="1812354"/>
                </a:lnTo>
                <a:lnTo>
                  <a:pt x="2319813" y="1812354"/>
                </a:lnTo>
                <a:close/>
                <a:moveTo>
                  <a:pt x="579953" y="1812354"/>
                </a:moveTo>
                <a:lnTo>
                  <a:pt x="652447" y="1812354"/>
                </a:lnTo>
                <a:lnTo>
                  <a:pt x="652447" y="1884848"/>
                </a:lnTo>
                <a:lnTo>
                  <a:pt x="579953" y="1884848"/>
                </a:lnTo>
                <a:close/>
                <a:moveTo>
                  <a:pt x="724941" y="1812354"/>
                </a:moveTo>
                <a:lnTo>
                  <a:pt x="797436" y="1812354"/>
                </a:lnTo>
                <a:lnTo>
                  <a:pt x="797436" y="1884848"/>
                </a:lnTo>
                <a:lnTo>
                  <a:pt x="724941" y="1884848"/>
                </a:lnTo>
                <a:close/>
                <a:moveTo>
                  <a:pt x="869930" y="1812354"/>
                </a:moveTo>
                <a:lnTo>
                  <a:pt x="942424" y="1812354"/>
                </a:lnTo>
                <a:lnTo>
                  <a:pt x="942424" y="1884848"/>
                </a:lnTo>
                <a:lnTo>
                  <a:pt x="869930" y="1884848"/>
                </a:lnTo>
                <a:close/>
                <a:moveTo>
                  <a:pt x="942424" y="1812354"/>
                </a:moveTo>
                <a:lnTo>
                  <a:pt x="1014918" y="1812354"/>
                </a:lnTo>
                <a:lnTo>
                  <a:pt x="1014918" y="1884848"/>
                </a:lnTo>
                <a:lnTo>
                  <a:pt x="942424" y="1884848"/>
                </a:lnTo>
                <a:close/>
                <a:moveTo>
                  <a:pt x="1014918" y="1812354"/>
                </a:moveTo>
                <a:lnTo>
                  <a:pt x="1087412" y="1812354"/>
                </a:lnTo>
                <a:lnTo>
                  <a:pt x="1087412" y="1884848"/>
                </a:lnTo>
                <a:lnTo>
                  <a:pt x="1014918" y="1884848"/>
                </a:lnTo>
                <a:close/>
                <a:moveTo>
                  <a:pt x="1087412" y="1812354"/>
                </a:moveTo>
                <a:lnTo>
                  <a:pt x="1159906" y="1812354"/>
                </a:lnTo>
                <a:lnTo>
                  <a:pt x="1159906" y="1884848"/>
                </a:lnTo>
                <a:lnTo>
                  <a:pt x="1087412" y="1884848"/>
                </a:lnTo>
                <a:close/>
                <a:moveTo>
                  <a:pt x="1159906" y="1812354"/>
                </a:moveTo>
                <a:lnTo>
                  <a:pt x="1232401" y="1812354"/>
                </a:lnTo>
                <a:lnTo>
                  <a:pt x="1232401" y="1884848"/>
                </a:lnTo>
                <a:lnTo>
                  <a:pt x="1159906" y="1884848"/>
                </a:lnTo>
                <a:close/>
                <a:moveTo>
                  <a:pt x="1232401" y="1812354"/>
                </a:moveTo>
                <a:lnTo>
                  <a:pt x="1304895" y="1812354"/>
                </a:lnTo>
                <a:lnTo>
                  <a:pt x="1304895" y="1884848"/>
                </a:lnTo>
                <a:lnTo>
                  <a:pt x="1232401" y="1884848"/>
                </a:lnTo>
                <a:close/>
                <a:moveTo>
                  <a:pt x="1377389" y="1812354"/>
                </a:moveTo>
                <a:lnTo>
                  <a:pt x="1449883" y="1812354"/>
                </a:lnTo>
                <a:lnTo>
                  <a:pt x="1449883" y="1884848"/>
                </a:lnTo>
                <a:lnTo>
                  <a:pt x="1377389" y="1884848"/>
                </a:lnTo>
                <a:close/>
                <a:moveTo>
                  <a:pt x="1449883" y="1812354"/>
                </a:moveTo>
                <a:lnTo>
                  <a:pt x="1522377" y="1812354"/>
                </a:lnTo>
                <a:lnTo>
                  <a:pt x="1522377" y="1884848"/>
                </a:lnTo>
                <a:lnTo>
                  <a:pt x="1449883" y="1884848"/>
                </a:lnTo>
                <a:close/>
                <a:moveTo>
                  <a:pt x="1522377" y="1812354"/>
                </a:moveTo>
                <a:lnTo>
                  <a:pt x="1594871" y="1812354"/>
                </a:lnTo>
                <a:lnTo>
                  <a:pt x="1594871" y="1884848"/>
                </a:lnTo>
                <a:lnTo>
                  <a:pt x="1522377" y="1884848"/>
                </a:lnTo>
                <a:close/>
                <a:moveTo>
                  <a:pt x="1667365" y="1812354"/>
                </a:moveTo>
                <a:lnTo>
                  <a:pt x="1739860" y="1812354"/>
                </a:lnTo>
                <a:lnTo>
                  <a:pt x="1739860" y="1884848"/>
                </a:lnTo>
                <a:lnTo>
                  <a:pt x="1667365" y="1884848"/>
                </a:lnTo>
                <a:close/>
                <a:moveTo>
                  <a:pt x="1739860" y="1812354"/>
                </a:moveTo>
                <a:lnTo>
                  <a:pt x="1812354" y="1812354"/>
                </a:lnTo>
                <a:lnTo>
                  <a:pt x="1812354" y="1884848"/>
                </a:lnTo>
                <a:lnTo>
                  <a:pt x="1739860" y="1884848"/>
                </a:lnTo>
                <a:close/>
                <a:moveTo>
                  <a:pt x="2029836" y="1812354"/>
                </a:moveTo>
                <a:lnTo>
                  <a:pt x="2102330" y="1812354"/>
                </a:lnTo>
                <a:lnTo>
                  <a:pt x="2102330" y="1884848"/>
                </a:lnTo>
                <a:lnTo>
                  <a:pt x="2029836" y="1884848"/>
                </a:lnTo>
                <a:close/>
                <a:moveTo>
                  <a:pt x="2102330" y="1812354"/>
                </a:moveTo>
                <a:lnTo>
                  <a:pt x="2174825" y="1812354"/>
                </a:lnTo>
                <a:lnTo>
                  <a:pt x="2174825" y="1884848"/>
                </a:lnTo>
                <a:lnTo>
                  <a:pt x="2102330" y="1884848"/>
                </a:lnTo>
                <a:close/>
                <a:moveTo>
                  <a:pt x="2319813" y="1812354"/>
                </a:moveTo>
                <a:lnTo>
                  <a:pt x="2392307" y="1812354"/>
                </a:lnTo>
                <a:lnTo>
                  <a:pt x="2392307" y="1884848"/>
                </a:lnTo>
                <a:lnTo>
                  <a:pt x="2319813" y="1884848"/>
                </a:lnTo>
                <a:close/>
                <a:moveTo>
                  <a:pt x="0" y="1884848"/>
                </a:moveTo>
                <a:lnTo>
                  <a:pt x="72494" y="1884848"/>
                </a:lnTo>
                <a:lnTo>
                  <a:pt x="72494" y="1957342"/>
                </a:lnTo>
                <a:lnTo>
                  <a:pt x="0" y="1957342"/>
                </a:lnTo>
                <a:close/>
                <a:moveTo>
                  <a:pt x="72494" y="1884848"/>
                </a:moveTo>
                <a:lnTo>
                  <a:pt x="144988" y="1884848"/>
                </a:lnTo>
                <a:lnTo>
                  <a:pt x="144988" y="1957342"/>
                </a:lnTo>
                <a:lnTo>
                  <a:pt x="72494" y="1957342"/>
                </a:lnTo>
                <a:close/>
                <a:moveTo>
                  <a:pt x="144988" y="1884848"/>
                </a:moveTo>
                <a:lnTo>
                  <a:pt x="217482" y="1884848"/>
                </a:lnTo>
                <a:lnTo>
                  <a:pt x="217482" y="1957342"/>
                </a:lnTo>
                <a:lnTo>
                  <a:pt x="144988" y="1957342"/>
                </a:lnTo>
                <a:close/>
                <a:moveTo>
                  <a:pt x="217482" y="1884848"/>
                </a:moveTo>
                <a:lnTo>
                  <a:pt x="289977" y="1884848"/>
                </a:lnTo>
                <a:lnTo>
                  <a:pt x="289977" y="1957342"/>
                </a:lnTo>
                <a:lnTo>
                  <a:pt x="217482" y="1957342"/>
                </a:lnTo>
                <a:close/>
                <a:moveTo>
                  <a:pt x="289977" y="1884848"/>
                </a:moveTo>
                <a:lnTo>
                  <a:pt x="362471" y="1884848"/>
                </a:lnTo>
                <a:lnTo>
                  <a:pt x="362471" y="1957342"/>
                </a:lnTo>
                <a:lnTo>
                  <a:pt x="289977" y="1957342"/>
                </a:lnTo>
                <a:close/>
                <a:moveTo>
                  <a:pt x="362471" y="1884848"/>
                </a:moveTo>
                <a:lnTo>
                  <a:pt x="434965" y="1884848"/>
                </a:lnTo>
                <a:lnTo>
                  <a:pt x="434965" y="1957342"/>
                </a:lnTo>
                <a:lnTo>
                  <a:pt x="362471" y="1957342"/>
                </a:lnTo>
                <a:close/>
                <a:moveTo>
                  <a:pt x="434965" y="1884848"/>
                </a:moveTo>
                <a:lnTo>
                  <a:pt x="507459" y="1884848"/>
                </a:lnTo>
                <a:lnTo>
                  <a:pt x="507459" y="1957342"/>
                </a:lnTo>
                <a:lnTo>
                  <a:pt x="434965" y="1957342"/>
                </a:lnTo>
                <a:close/>
                <a:moveTo>
                  <a:pt x="579953" y="1884848"/>
                </a:moveTo>
                <a:lnTo>
                  <a:pt x="652447" y="1884848"/>
                </a:lnTo>
                <a:lnTo>
                  <a:pt x="652447" y="1957342"/>
                </a:lnTo>
                <a:lnTo>
                  <a:pt x="579953" y="1957342"/>
                </a:lnTo>
                <a:close/>
                <a:moveTo>
                  <a:pt x="724941" y="1884848"/>
                </a:moveTo>
                <a:lnTo>
                  <a:pt x="797436" y="1884848"/>
                </a:lnTo>
                <a:lnTo>
                  <a:pt x="797436" y="1957342"/>
                </a:lnTo>
                <a:lnTo>
                  <a:pt x="724941" y="1957342"/>
                </a:lnTo>
                <a:close/>
                <a:moveTo>
                  <a:pt x="797436" y="1884848"/>
                </a:moveTo>
                <a:lnTo>
                  <a:pt x="869930" y="1884848"/>
                </a:lnTo>
                <a:lnTo>
                  <a:pt x="869930" y="1957342"/>
                </a:lnTo>
                <a:lnTo>
                  <a:pt x="797436" y="1957342"/>
                </a:lnTo>
                <a:close/>
                <a:moveTo>
                  <a:pt x="869930" y="1884848"/>
                </a:moveTo>
                <a:lnTo>
                  <a:pt x="942424" y="1884848"/>
                </a:lnTo>
                <a:lnTo>
                  <a:pt x="942424" y="1957342"/>
                </a:lnTo>
                <a:lnTo>
                  <a:pt x="869930" y="1957342"/>
                </a:lnTo>
                <a:close/>
                <a:moveTo>
                  <a:pt x="1014918" y="1884848"/>
                </a:moveTo>
                <a:lnTo>
                  <a:pt x="1087412" y="1884848"/>
                </a:lnTo>
                <a:lnTo>
                  <a:pt x="1087412" y="1957342"/>
                </a:lnTo>
                <a:lnTo>
                  <a:pt x="1014918" y="1957342"/>
                </a:lnTo>
                <a:close/>
                <a:moveTo>
                  <a:pt x="1159906" y="1884848"/>
                </a:moveTo>
                <a:lnTo>
                  <a:pt x="1232401" y="1884848"/>
                </a:lnTo>
                <a:lnTo>
                  <a:pt x="1232401" y="1957342"/>
                </a:lnTo>
                <a:lnTo>
                  <a:pt x="1159906" y="1957342"/>
                </a:lnTo>
                <a:close/>
                <a:moveTo>
                  <a:pt x="1232401" y="1884848"/>
                </a:moveTo>
                <a:lnTo>
                  <a:pt x="1304895" y="1884848"/>
                </a:lnTo>
                <a:lnTo>
                  <a:pt x="1304895" y="1957342"/>
                </a:lnTo>
                <a:lnTo>
                  <a:pt x="1232401" y="1957342"/>
                </a:lnTo>
                <a:close/>
                <a:moveTo>
                  <a:pt x="1522377" y="1884848"/>
                </a:moveTo>
                <a:lnTo>
                  <a:pt x="1594871" y="1884848"/>
                </a:lnTo>
                <a:lnTo>
                  <a:pt x="1594871" y="1957342"/>
                </a:lnTo>
                <a:lnTo>
                  <a:pt x="1522377" y="1957342"/>
                </a:lnTo>
                <a:close/>
                <a:moveTo>
                  <a:pt x="1594871" y="1884848"/>
                </a:moveTo>
                <a:lnTo>
                  <a:pt x="1667365" y="1884848"/>
                </a:lnTo>
                <a:lnTo>
                  <a:pt x="1667365" y="1957342"/>
                </a:lnTo>
                <a:lnTo>
                  <a:pt x="1594871" y="1957342"/>
                </a:lnTo>
                <a:close/>
                <a:moveTo>
                  <a:pt x="1667365" y="1884848"/>
                </a:moveTo>
                <a:lnTo>
                  <a:pt x="1739860" y="1884848"/>
                </a:lnTo>
                <a:lnTo>
                  <a:pt x="1739860" y="1957342"/>
                </a:lnTo>
                <a:lnTo>
                  <a:pt x="1667365" y="1957342"/>
                </a:lnTo>
                <a:close/>
                <a:moveTo>
                  <a:pt x="1739860" y="1884848"/>
                </a:moveTo>
                <a:lnTo>
                  <a:pt x="1812354" y="1884848"/>
                </a:lnTo>
                <a:lnTo>
                  <a:pt x="1812354" y="1957342"/>
                </a:lnTo>
                <a:lnTo>
                  <a:pt x="1739860" y="1957342"/>
                </a:lnTo>
                <a:close/>
                <a:moveTo>
                  <a:pt x="1884848" y="1884848"/>
                </a:moveTo>
                <a:lnTo>
                  <a:pt x="1957342" y="1884848"/>
                </a:lnTo>
                <a:lnTo>
                  <a:pt x="1957342" y="1957342"/>
                </a:lnTo>
                <a:lnTo>
                  <a:pt x="1884848" y="1957342"/>
                </a:lnTo>
                <a:close/>
                <a:moveTo>
                  <a:pt x="2029836" y="1884848"/>
                </a:moveTo>
                <a:lnTo>
                  <a:pt x="2102330" y="1884848"/>
                </a:lnTo>
                <a:lnTo>
                  <a:pt x="2102330" y="1957342"/>
                </a:lnTo>
                <a:lnTo>
                  <a:pt x="2029836" y="1957342"/>
                </a:lnTo>
                <a:close/>
                <a:moveTo>
                  <a:pt x="2174825" y="1884848"/>
                </a:moveTo>
                <a:lnTo>
                  <a:pt x="2247319" y="1884848"/>
                </a:lnTo>
                <a:lnTo>
                  <a:pt x="2247319" y="1957342"/>
                </a:lnTo>
                <a:lnTo>
                  <a:pt x="2174825" y="1957342"/>
                </a:lnTo>
                <a:close/>
                <a:moveTo>
                  <a:pt x="2247319" y="1884848"/>
                </a:moveTo>
                <a:lnTo>
                  <a:pt x="2319813" y="1884848"/>
                </a:lnTo>
                <a:lnTo>
                  <a:pt x="2319813" y="1957342"/>
                </a:lnTo>
                <a:lnTo>
                  <a:pt x="2247319" y="1957342"/>
                </a:lnTo>
                <a:close/>
                <a:moveTo>
                  <a:pt x="0" y="1957342"/>
                </a:moveTo>
                <a:lnTo>
                  <a:pt x="72494" y="1957342"/>
                </a:lnTo>
                <a:lnTo>
                  <a:pt x="72494" y="2029836"/>
                </a:lnTo>
                <a:lnTo>
                  <a:pt x="0" y="2029836"/>
                </a:lnTo>
                <a:close/>
                <a:moveTo>
                  <a:pt x="434965" y="1957342"/>
                </a:moveTo>
                <a:lnTo>
                  <a:pt x="507459" y="1957342"/>
                </a:lnTo>
                <a:lnTo>
                  <a:pt x="507459" y="2029836"/>
                </a:lnTo>
                <a:lnTo>
                  <a:pt x="434965" y="2029836"/>
                </a:lnTo>
                <a:close/>
                <a:moveTo>
                  <a:pt x="579953" y="1957342"/>
                </a:moveTo>
                <a:lnTo>
                  <a:pt x="652447" y="1957342"/>
                </a:lnTo>
                <a:lnTo>
                  <a:pt x="652447" y="2029836"/>
                </a:lnTo>
                <a:lnTo>
                  <a:pt x="579953" y="2029836"/>
                </a:lnTo>
                <a:close/>
                <a:moveTo>
                  <a:pt x="652447" y="1957342"/>
                </a:moveTo>
                <a:lnTo>
                  <a:pt x="724941" y="1957342"/>
                </a:lnTo>
                <a:lnTo>
                  <a:pt x="724941" y="2029836"/>
                </a:lnTo>
                <a:lnTo>
                  <a:pt x="652447" y="2029836"/>
                </a:lnTo>
                <a:close/>
                <a:moveTo>
                  <a:pt x="797436" y="1957342"/>
                </a:moveTo>
                <a:lnTo>
                  <a:pt x="869930" y="1957342"/>
                </a:lnTo>
                <a:lnTo>
                  <a:pt x="869930" y="2029836"/>
                </a:lnTo>
                <a:lnTo>
                  <a:pt x="797436" y="2029836"/>
                </a:lnTo>
                <a:close/>
                <a:moveTo>
                  <a:pt x="869930" y="1957342"/>
                </a:moveTo>
                <a:lnTo>
                  <a:pt x="942424" y="1957342"/>
                </a:lnTo>
                <a:lnTo>
                  <a:pt x="942424" y="2029836"/>
                </a:lnTo>
                <a:lnTo>
                  <a:pt x="869930" y="2029836"/>
                </a:lnTo>
                <a:close/>
                <a:moveTo>
                  <a:pt x="942424" y="1957342"/>
                </a:moveTo>
                <a:lnTo>
                  <a:pt x="1014918" y="1957342"/>
                </a:lnTo>
                <a:lnTo>
                  <a:pt x="1014918" y="2029836"/>
                </a:lnTo>
                <a:lnTo>
                  <a:pt x="942424" y="2029836"/>
                </a:lnTo>
                <a:close/>
                <a:moveTo>
                  <a:pt x="1014918" y="1957342"/>
                </a:moveTo>
                <a:lnTo>
                  <a:pt x="1087412" y="1957342"/>
                </a:lnTo>
                <a:lnTo>
                  <a:pt x="1087412" y="2029836"/>
                </a:lnTo>
                <a:lnTo>
                  <a:pt x="1014918" y="2029836"/>
                </a:lnTo>
                <a:close/>
                <a:moveTo>
                  <a:pt x="1087412" y="1957342"/>
                </a:moveTo>
                <a:lnTo>
                  <a:pt x="1159906" y="1957342"/>
                </a:lnTo>
                <a:lnTo>
                  <a:pt x="1159906" y="2029836"/>
                </a:lnTo>
                <a:lnTo>
                  <a:pt x="1087412" y="2029836"/>
                </a:lnTo>
                <a:close/>
                <a:moveTo>
                  <a:pt x="1159906" y="1957342"/>
                </a:moveTo>
                <a:lnTo>
                  <a:pt x="1232401" y="1957342"/>
                </a:lnTo>
                <a:lnTo>
                  <a:pt x="1232401" y="2029836"/>
                </a:lnTo>
                <a:lnTo>
                  <a:pt x="1159906" y="2029836"/>
                </a:lnTo>
                <a:close/>
                <a:moveTo>
                  <a:pt x="1304895" y="1957342"/>
                </a:moveTo>
                <a:lnTo>
                  <a:pt x="1377389" y="1957342"/>
                </a:lnTo>
                <a:lnTo>
                  <a:pt x="1377389" y="2029836"/>
                </a:lnTo>
                <a:lnTo>
                  <a:pt x="1304895" y="2029836"/>
                </a:lnTo>
                <a:close/>
                <a:moveTo>
                  <a:pt x="1377389" y="1957342"/>
                </a:moveTo>
                <a:lnTo>
                  <a:pt x="1449883" y="1957342"/>
                </a:lnTo>
                <a:lnTo>
                  <a:pt x="1449883" y="2029836"/>
                </a:lnTo>
                <a:lnTo>
                  <a:pt x="1377389" y="2029836"/>
                </a:lnTo>
                <a:close/>
                <a:moveTo>
                  <a:pt x="1522377" y="1957342"/>
                </a:moveTo>
                <a:lnTo>
                  <a:pt x="1594871" y="1957342"/>
                </a:lnTo>
                <a:lnTo>
                  <a:pt x="1594871" y="2029836"/>
                </a:lnTo>
                <a:lnTo>
                  <a:pt x="1522377" y="2029836"/>
                </a:lnTo>
                <a:close/>
                <a:moveTo>
                  <a:pt x="1667365" y="1957342"/>
                </a:moveTo>
                <a:lnTo>
                  <a:pt x="1739860" y="1957342"/>
                </a:lnTo>
                <a:lnTo>
                  <a:pt x="1739860" y="2029836"/>
                </a:lnTo>
                <a:lnTo>
                  <a:pt x="1667365" y="2029836"/>
                </a:lnTo>
                <a:close/>
                <a:moveTo>
                  <a:pt x="1739860" y="1957342"/>
                </a:moveTo>
                <a:lnTo>
                  <a:pt x="1812354" y="1957342"/>
                </a:lnTo>
                <a:lnTo>
                  <a:pt x="1812354" y="2029836"/>
                </a:lnTo>
                <a:lnTo>
                  <a:pt x="1739860" y="2029836"/>
                </a:lnTo>
                <a:close/>
                <a:moveTo>
                  <a:pt x="2029836" y="1957342"/>
                </a:moveTo>
                <a:lnTo>
                  <a:pt x="2102330" y="1957342"/>
                </a:lnTo>
                <a:lnTo>
                  <a:pt x="2102330" y="2029836"/>
                </a:lnTo>
                <a:lnTo>
                  <a:pt x="2029836" y="2029836"/>
                </a:lnTo>
                <a:close/>
                <a:moveTo>
                  <a:pt x="2102330" y="1957342"/>
                </a:moveTo>
                <a:lnTo>
                  <a:pt x="2174825" y="1957342"/>
                </a:lnTo>
                <a:lnTo>
                  <a:pt x="2174825" y="2029836"/>
                </a:lnTo>
                <a:lnTo>
                  <a:pt x="2102330" y="2029836"/>
                </a:lnTo>
                <a:close/>
                <a:moveTo>
                  <a:pt x="2174825" y="1957342"/>
                </a:moveTo>
                <a:lnTo>
                  <a:pt x="2247319" y="1957342"/>
                </a:lnTo>
                <a:lnTo>
                  <a:pt x="2247319" y="2029836"/>
                </a:lnTo>
                <a:lnTo>
                  <a:pt x="2174825" y="2029836"/>
                </a:lnTo>
                <a:close/>
                <a:moveTo>
                  <a:pt x="0" y="2029836"/>
                </a:moveTo>
                <a:lnTo>
                  <a:pt x="72494" y="2029836"/>
                </a:lnTo>
                <a:lnTo>
                  <a:pt x="72494" y="2102330"/>
                </a:lnTo>
                <a:lnTo>
                  <a:pt x="0" y="2102330"/>
                </a:lnTo>
                <a:close/>
                <a:moveTo>
                  <a:pt x="144988" y="2029836"/>
                </a:moveTo>
                <a:lnTo>
                  <a:pt x="217482" y="2029836"/>
                </a:lnTo>
                <a:lnTo>
                  <a:pt x="217482" y="2102330"/>
                </a:lnTo>
                <a:lnTo>
                  <a:pt x="144988" y="2102330"/>
                </a:lnTo>
                <a:close/>
                <a:moveTo>
                  <a:pt x="217482" y="2029836"/>
                </a:moveTo>
                <a:lnTo>
                  <a:pt x="289977" y="2029836"/>
                </a:lnTo>
                <a:lnTo>
                  <a:pt x="289977" y="2102330"/>
                </a:lnTo>
                <a:lnTo>
                  <a:pt x="217482" y="2102330"/>
                </a:lnTo>
                <a:close/>
                <a:moveTo>
                  <a:pt x="289977" y="2029836"/>
                </a:moveTo>
                <a:lnTo>
                  <a:pt x="362471" y="2029836"/>
                </a:lnTo>
                <a:lnTo>
                  <a:pt x="362471" y="2102330"/>
                </a:lnTo>
                <a:lnTo>
                  <a:pt x="289977" y="2102330"/>
                </a:lnTo>
                <a:close/>
                <a:moveTo>
                  <a:pt x="434965" y="2029836"/>
                </a:moveTo>
                <a:lnTo>
                  <a:pt x="507459" y="2029836"/>
                </a:lnTo>
                <a:lnTo>
                  <a:pt x="507459" y="2102330"/>
                </a:lnTo>
                <a:lnTo>
                  <a:pt x="434965" y="2102330"/>
                </a:lnTo>
                <a:close/>
                <a:moveTo>
                  <a:pt x="579953" y="2029836"/>
                </a:moveTo>
                <a:lnTo>
                  <a:pt x="652447" y="2029836"/>
                </a:lnTo>
                <a:lnTo>
                  <a:pt x="652447" y="2102330"/>
                </a:lnTo>
                <a:lnTo>
                  <a:pt x="579953" y="2102330"/>
                </a:lnTo>
                <a:close/>
                <a:moveTo>
                  <a:pt x="869930" y="2029836"/>
                </a:moveTo>
                <a:lnTo>
                  <a:pt x="942424" y="2029836"/>
                </a:lnTo>
                <a:lnTo>
                  <a:pt x="942424" y="2102330"/>
                </a:lnTo>
                <a:lnTo>
                  <a:pt x="869930" y="2102330"/>
                </a:lnTo>
                <a:close/>
                <a:moveTo>
                  <a:pt x="1232401" y="2029836"/>
                </a:moveTo>
                <a:lnTo>
                  <a:pt x="1304895" y="2029836"/>
                </a:lnTo>
                <a:lnTo>
                  <a:pt x="1304895" y="2102330"/>
                </a:lnTo>
                <a:lnTo>
                  <a:pt x="1232401" y="2102330"/>
                </a:lnTo>
                <a:close/>
                <a:moveTo>
                  <a:pt x="1304895" y="2029836"/>
                </a:moveTo>
                <a:lnTo>
                  <a:pt x="1377389" y="2029836"/>
                </a:lnTo>
                <a:lnTo>
                  <a:pt x="1377389" y="2102330"/>
                </a:lnTo>
                <a:lnTo>
                  <a:pt x="1304895" y="2102330"/>
                </a:lnTo>
                <a:close/>
                <a:moveTo>
                  <a:pt x="1594871" y="2029836"/>
                </a:moveTo>
                <a:lnTo>
                  <a:pt x="1667365" y="2029836"/>
                </a:lnTo>
                <a:lnTo>
                  <a:pt x="1667365" y="2102330"/>
                </a:lnTo>
                <a:lnTo>
                  <a:pt x="1594871" y="2102330"/>
                </a:lnTo>
                <a:close/>
                <a:moveTo>
                  <a:pt x="1739860" y="2029836"/>
                </a:moveTo>
                <a:lnTo>
                  <a:pt x="1812354" y="2029836"/>
                </a:lnTo>
                <a:lnTo>
                  <a:pt x="1812354" y="2102330"/>
                </a:lnTo>
                <a:lnTo>
                  <a:pt x="1739860" y="2102330"/>
                </a:lnTo>
                <a:close/>
                <a:moveTo>
                  <a:pt x="1812354" y="2029836"/>
                </a:moveTo>
                <a:lnTo>
                  <a:pt x="1884848" y="2029836"/>
                </a:lnTo>
                <a:lnTo>
                  <a:pt x="1884848" y="2102330"/>
                </a:lnTo>
                <a:lnTo>
                  <a:pt x="1812354" y="2102330"/>
                </a:lnTo>
                <a:close/>
                <a:moveTo>
                  <a:pt x="1884848" y="2029836"/>
                </a:moveTo>
                <a:lnTo>
                  <a:pt x="1957342" y="2029836"/>
                </a:lnTo>
                <a:lnTo>
                  <a:pt x="1957342" y="2102330"/>
                </a:lnTo>
                <a:lnTo>
                  <a:pt x="1884848" y="2102330"/>
                </a:lnTo>
                <a:close/>
                <a:moveTo>
                  <a:pt x="1957342" y="2029836"/>
                </a:moveTo>
                <a:lnTo>
                  <a:pt x="2029836" y="2029836"/>
                </a:lnTo>
                <a:lnTo>
                  <a:pt x="2029836" y="2102330"/>
                </a:lnTo>
                <a:lnTo>
                  <a:pt x="1957342" y="2102330"/>
                </a:lnTo>
                <a:close/>
                <a:moveTo>
                  <a:pt x="2029836" y="2029836"/>
                </a:moveTo>
                <a:lnTo>
                  <a:pt x="2102330" y="2029836"/>
                </a:lnTo>
                <a:lnTo>
                  <a:pt x="2102330" y="2102330"/>
                </a:lnTo>
                <a:lnTo>
                  <a:pt x="2029836" y="2102330"/>
                </a:lnTo>
                <a:close/>
                <a:moveTo>
                  <a:pt x="2102330" y="2029836"/>
                </a:moveTo>
                <a:lnTo>
                  <a:pt x="2174825" y="2029836"/>
                </a:lnTo>
                <a:lnTo>
                  <a:pt x="2174825" y="2102330"/>
                </a:lnTo>
                <a:lnTo>
                  <a:pt x="2102330" y="2102330"/>
                </a:lnTo>
                <a:close/>
                <a:moveTo>
                  <a:pt x="2247319" y="2029836"/>
                </a:moveTo>
                <a:lnTo>
                  <a:pt x="2319813" y="2029836"/>
                </a:lnTo>
                <a:lnTo>
                  <a:pt x="2319813" y="2102330"/>
                </a:lnTo>
                <a:lnTo>
                  <a:pt x="2247319" y="2102330"/>
                </a:lnTo>
                <a:close/>
                <a:moveTo>
                  <a:pt x="0" y="2102330"/>
                </a:moveTo>
                <a:lnTo>
                  <a:pt x="72494" y="2102330"/>
                </a:lnTo>
                <a:lnTo>
                  <a:pt x="72494" y="2174825"/>
                </a:lnTo>
                <a:lnTo>
                  <a:pt x="0" y="2174825"/>
                </a:lnTo>
                <a:close/>
                <a:moveTo>
                  <a:pt x="144988" y="2102330"/>
                </a:moveTo>
                <a:lnTo>
                  <a:pt x="217482" y="2102330"/>
                </a:lnTo>
                <a:lnTo>
                  <a:pt x="217482" y="2174825"/>
                </a:lnTo>
                <a:lnTo>
                  <a:pt x="144988" y="2174825"/>
                </a:lnTo>
                <a:close/>
                <a:moveTo>
                  <a:pt x="217482" y="2102330"/>
                </a:moveTo>
                <a:lnTo>
                  <a:pt x="289977" y="2102330"/>
                </a:lnTo>
                <a:lnTo>
                  <a:pt x="289977" y="2174825"/>
                </a:lnTo>
                <a:lnTo>
                  <a:pt x="217482" y="2174825"/>
                </a:lnTo>
                <a:close/>
                <a:moveTo>
                  <a:pt x="289977" y="2102330"/>
                </a:moveTo>
                <a:lnTo>
                  <a:pt x="362471" y="2102330"/>
                </a:lnTo>
                <a:lnTo>
                  <a:pt x="362471" y="2174825"/>
                </a:lnTo>
                <a:lnTo>
                  <a:pt x="289977" y="2174825"/>
                </a:lnTo>
                <a:close/>
                <a:moveTo>
                  <a:pt x="434965" y="2102330"/>
                </a:moveTo>
                <a:lnTo>
                  <a:pt x="507459" y="2102330"/>
                </a:lnTo>
                <a:lnTo>
                  <a:pt x="507459" y="2174825"/>
                </a:lnTo>
                <a:lnTo>
                  <a:pt x="434965" y="2174825"/>
                </a:lnTo>
                <a:close/>
                <a:moveTo>
                  <a:pt x="579953" y="2102330"/>
                </a:moveTo>
                <a:lnTo>
                  <a:pt x="652447" y="2102330"/>
                </a:lnTo>
                <a:lnTo>
                  <a:pt x="652447" y="2174825"/>
                </a:lnTo>
                <a:lnTo>
                  <a:pt x="579953" y="2174825"/>
                </a:lnTo>
                <a:close/>
                <a:moveTo>
                  <a:pt x="652447" y="2102330"/>
                </a:moveTo>
                <a:lnTo>
                  <a:pt x="724941" y="2102330"/>
                </a:lnTo>
                <a:lnTo>
                  <a:pt x="724941" y="2174825"/>
                </a:lnTo>
                <a:lnTo>
                  <a:pt x="652447" y="2174825"/>
                </a:lnTo>
                <a:close/>
                <a:moveTo>
                  <a:pt x="724941" y="2102330"/>
                </a:moveTo>
                <a:lnTo>
                  <a:pt x="797436" y="2102330"/>
                </a:lnTo>
                <a:lnTo>
                  <a:pt x="797436" y="2174825"/>
                </a:lnTo>
                <a:lnTo>
                  <a:pt x="724941" y="2174825"/>
                </a:lnTo>
                <a:close/>
                <a:moveTo>
                  <a:pt x="869930" y="2102330"/>
                </a:moveTo>
                <a:lnTo>
                  <a:pt x="942424" y="2102330"/>
                </a:lnTo>
                <a:lnTo>
                  <a:pt x="942424" y="2174825"/>
                </a:lnTo>
                <a:lnTo>
                  <a:pt x="869930" y="2174825"/>
                </a:lnTo>
                <a:close/>
                <a:moveTo>
                  <a:pt x="1014918" y="2102330"/>
                </a:moveTo>
                <a:lnTo>
                  <a:pt x="1087412" y="2102330"/>
                </a:lnTo>
                <a:lnTo>
                  <a:pt x="1087412" y="2174825"/>
                </a:lnTo>
                <a:lnTo>
                  <a:pt x="1014918" y="2174825"/>
                </a:lnTo>
                <a:close/>
                <a:moveTo>
                  <a:pt x="1087412" y="2102330"/>
                </a:moveTo>
                <a:lnTo>
                  <a:pt x="1159906" y="2102330"/>
                </a:lnTo>
                <a:lnTo>
                  <a:pt x="1159906" y="2174825"/>
                </a:lnTo>
                <a:lnTo>
                  <a:pt x="1087412" y="2174825"/>
                </a:lnTo>
                <a:close/>
                <a:moveTo>
                  <a:pt x="1159906" y="2102330"/>
                </a:moveTo>
                <a:lnTo>
                  <a:pt x="1232401" y="2102330"/>
                </a:lnTo>
                <a:lnTo>
                  <a:pt x="1232401" y="2174825"/>
                </a:lnTo>
                <a:lnTo>
                  <a:pt x="1159906" y="2174825"/>
                </a:lnTo>
                <a:close/>
                <a:moveTo>
                  <a:pt x="1232401" y="2102330"/>
                </a:moveTo>
                <a:lnTo>
                  <a:pt x="1304895" y="2102330"/>
                </a:lnTo>
                <a:lnTo>
                  <a:pt x="1304895" y="2174825"/>
                </a:lnTo>
                <a:lnTo>
                  <a:pt x="1232401" y="2174825"/>
                </a:lnTo>
                <a:close/>
                <a:moveTo>
                  <a:pt x="1377389" y="2102330"/>
                </a:moveTo>
                <a:lnTo>
                  <a:pt x="1449883" y="2102330"/>
                </a:lnTo>
                <a:lnTo>
                  <a:pt x="1449883" y="2174825"/>
                </a:lnTo>
                <a:lnTo>
                  <a:pt x="1377389" y="2174825"/>
                </a:lnTo>
                <a:close/>
                <a:moveTo>
                  <a:pt x="1594871" y="2102330"/>
                </a:moveTo>
                <a:lnTo>
                  <a:pt x="1667365" y="2102330"/>
                </a:lnTo>
                <a:lnTo>
                  <a:pt x="1667365" y="2174825"/>
                </a:lnTo>
                <a:lnTo>
                  <a:pt x="1594871" y="2174825"/>
                </a:lnTo>
                <a:close/>
                <a:moveTo>
                  <a:pt x="1667365" y="2102330"/>
                </a:moveTo>
                <a:lnTo>
                  <a:pt x="1739860" y="2102330"/>
                </a:lnTo>
                <a:lnTo>
                  <a:pt x="1739860" y="2174825"/>
                </a:lnTo>
                <a:lnTo>
                  <a:pt x="1667365" y="2174825"/>
                </a:lnTo>
                <a:close/>
                <a:moveTo>
                  <a:pt x="1739860" y="2102330"/>
                </a:moveTo>
                <a:lnTo>
                  <a:pt x="1812354" y="2102330"/>
                </a:lnTo>
                <a:lnTo>
                  <a:pt x="1812354" y="2174825"/>
                </a:lnTo>
                <a:lnTo>
                  <a:pt x="1739860" y="2174825"/>
                </a:lnTo>
                <a:close/>
                <a:moveTo>
                  <a:pt x="1812354" y="2102330"/>
                </a:moveTo>
                <a:lnTo>
                  <a:pt x="1884848" y="2102330"/>
                </a:lnTo>
                <a:lnTo>
                  <a:pt x="1884848" y="2174825"/>
                </a:lnTo>
                <a:lnTo>
                  <a:pt x="1812354" y="2174825"/>
                </a:lnTo>
                <a:close/>
                <a:moveTo>
                  <a:pt x="1957342" y="2102330"/>
                </a:moveTo>
                <a:lnTo>
                  <a:pt x="2029836" y="2102330"/>
                </a:lnTo>
                <a:lnTo>
                  <a:pt x="2029836" y="2174825"/>
                </a:lnTo>
                <a:lnTo>
                  <a:pt x="1957342" y="2174825"/>
                </a:lnTo>
                <a:close/>
                <a:moveTo>
                  <a:pt x="2029836" y="2102330"/>
                </a:moveTo>
                <a:lnTo>
                  <a:pt x="2102330" y="2102330"/>
                </a:lnTo>
                <a:lnTo>
                  <a:pt x="2102330" y="2174825"/>
                </a:lnTo>
                <a:lnTo>
                  <a:pt x="2029836" y="2174825"/>
                </a:lnTo>
                <a:close/>
                <a:moveTo>
                  <a:pt x="2102330" y="2102330"/>
                </a:moveTo>
                <a:lnTo>
                  <a:pt x="2174825" y="2102330"/>
                </a:lnTo>
                <a:lnTo>
                  <a:pt x="2174825" y="2174825"/>
                </a:lnTo>
                <a:lnTo>
                  <a:pt x="2102330" y="2174825"/>
                </a:lnTo>
                <a:close/>
                <a:moveTo>
                  <a:pt x="2319813" y="2102330"/>
                </a:moveTo>
                <a:lnTo>
                  <a:pt x="2392307" y="2102330"/>
                </a:lnTo>
                <a:lnTo>
                  <a:pt x="2392307" y="2174825"/>
                </a:lnTo>
                <a:lnTo>
                  <a:pt x="2319813" y="2174825"/>
                </a:lnTo>
                <a:close/>
                <a:moveTo>
                  <a:pt x="0" y="2174825"/>
                </a:moveTo>
                <a:lnTo>
                  <a:pt x="72494" y="2174825"/>
                </a:lnTo>
                <a:lnTo>
                  <a:pt x="72494" y="2247319"/>
                </a:lnTo>
                <a:lnTo>
                  <a:pt x="0" y="2247319"/>
                </a:lnTo>
                <a:close/>
                <a:moveTo>
                  <a:pt x="144988" y="2174825"/>
                </a:moveTo>
                <a:lnTo>
                  <a:pt x="217482" y="2174825"/>
                </a:lnTo>
                <a:lnTo>
                  <a:pt x="217482" y="2247319"/>
                </a:lnTo>
                <a:lnTo>
                  <a:pt x="144988" y="2247319"/>
                </a:lnTo>
                <a:close/>
                <a:moveTo>
                  <a:pt x="217482" y="2174825"/>
                </a:moveTo>
                <a:lnTo>
                  <a:pt x="289977" y="2174825"/>
                </a:lnTo>
                <a:lnTo>
                  <a:pt x="289977" y="2247319"/>
                </a:lnTo>
                <a:lnTo>
                  <a:pt x="217482" y="2247319"/>
                </a:lnTo>
                <a:close/>
                <a:moveTo>
                  <a:pt x="289977" y="2174825"/>
                </a:moveTo>
                <a:lnTo>
                  <a:pt x="362471" y="2174825"/>
                </a:lnTo>
                <a:lnTo>
                  <a:pt x="362471" y="2247319"/>
                </a:lnTo>
                <a:lnTo>
                  <a:pt x="289977" y="2247319"/>
                </a:lnTo>
                <a:close/>
                <a:moveTo>
                  <a:pt x="434965" y="2174825"/>
                </a:moveTo>
                <a:lnTo>
                  <a:pt x="507459" y="2174825"/>
                </a:lnTo>
                <a:lnTo>
                  <a:pt x="507459" y="2247319"/>
                </a:lnTo>
                <a:lnTo>
                  <a:pt x="434965" y="2247319"/>
                </a:lnTo>
                <a:close/>
                <a:moveTo>
                  <a:pt x="579953" y="2174825"/>
                </a:moveTo>
                <a:lnTo>
                  <a:pt x="652447" y="2174825"/>
                </a:lnTo>
                <a:lnTo>
                  <a:pt x="652447" y="2247319"/>
                </a:lnTo>
                <a:lnTo>
                  <a:pt x="579953" y="2247319"/>
                </a:lnTo>
                <a:close/>
                <a:moveTo>
                  <a:pt x="797436" y="2174825"/>
                </a:moveTo>
                <a:lnTo>
                  <a:pt x="869930" y="2174825"/>
                </a:lnTo>
                <a:lnTo>
                  <a:pt x="869930" y="2247319"/>
                </a:lnTo>
                <a:lnTo>
                  <a:pt x="797436" y="2247319"/>
                </a:lnTo>
                <a:close/>
                <a:moveTo>
                  <a:pt x="942424" y="2174825"/>
                </a:moveTo>
                <a:lnTo>
                  <a:pt x="1014918" y="2174825"/>
                </a:lnTo>
                <a:lnTo>
                  <a:pt x="1014918" y="2247319"/>
                </a:lnTo>
                <a:lnTo>
                  <a:pt x="942424" y="2247319"/>
                </a:lnTo>
                <a:close/>
                <a:moveTo>
                  <a:pt x="1014918" y="2174825"/>
                </a:moveTo>
                <a:lnTo>
                  <a:pt x="1087412" y="2174825"/>
                </a:lnTo>
                <a:lnTo>
                  <a:pt x="1087412" y="2247319"/>
                </a:lnTo>
                <a:lnTo>
                  <a:pt x="1014918" y="2247319"/>
                </a:lnTo>
                <a:close/>
                <a:moveTo>
                  <a:pt x="1087412" y="2174825"/>
                </a:moveTo>
                <a:lnTo>
                  <a:pt x="1159906" y="2174825"/>
                </a:lnTo>
                <a:lnTo>
                  <a:pt x="1159906" y="2247319"/>
                </a:lnTo>
                <a:lnTo>
                  <a:pt x="1087412" y="2247319"/>
                </a:lnTo>
                <a:close/>
                <a:moveTo>
                  <a:pt x="1159906" y="2174825"/>
                </a:moveTo>
                <a:lnTo>
                  <a:pt x="1232401" y="2174825"/>
                </a:lnTo>
                <a:lnTo>
                  <a:pt x="1232401" y="2247319"/>
                </a:lnTo>
                <a:lnTo>
                  <a:pt x="1159906" y="2247319"/>
                </a:lnTo>
                <a:close/>
                <a:moveTo>
                  <a:pt x="1304895" y="2174825"/>
                </a:moveTo>
                <a:lnTo>
                  <a:pt x="1377389" y="2174825"/>
                </a:lnTo>
                <a:lnTo>
                  <a:pt x="1377389" y="2247319"/>
                </a:lnTo>
                <a:lnTo>
                  <a:pt x="1304895" y="2247319"/>
                </a:lnTo>
                <a:close/>
                <a:moveTo>
                  <a:pt x="1449883" y="2174825"/>
                </a:moveTo>
                <a:lnTo>
                  <a:pt x="1522377" y="2174825"/>
                </a:lnTo>
                <a:lnTo>
                  <a:pt x="1522377" y="2247319"/>
                </a:lnTo>
                <a:lnTo>
                  <a:pt x="1449883" y="2247319"/>
                </a:lnTo>
                <a:close/>
                <a:moveTo>
                  <a:pt x="1594871" y="2174825"/>
                </a:moveTo>
                <a:lnTo>
                  <a:pt x="1667365" y="2174825"/>
                </a:lnTo>
                <a:lnTo>
                  <a:pt x="1667365" y="2247319"/>
                </a:lnTo>
                <a:lnTo>
                  <a:pt x="1594871" y="2247319"/>
                </a:lnTo>
                <a:close/>
                <a:moveTo>
                  <a:pt x="1667365" y="2174825"/>
                </a:moveTo>
                <a:lnTo>
                  <a:pt x="1739860" y="2174825"/>
                </a:lnTo>
                <a:lnTo>
                  <a:pt x="1739860" y="2247319"/>
                </a:lnTo>
                <a:lnTo>
                  <a:pt x="1667365" y="2247319"/>
                </a:lnTo>
                <a:close/>
                <a:moveTo>
                  <a:pt x="1739860" y="2174825"/>
                </a:moveTo>
                <a:lnTo>
                  <a:pt x="1812354" y="2174825"/>
                </a:lnTo>
                <a:lnTo>
                  <a:pt x="1812354" y="2247319"/>
                </a:lnTo>
                <a:lnTo>
                  <a:pt x="1739860" y="2247319"/>
                </a:lnTo>
                <a:close/>
                <a:moveTo>
                  <a:pt x="1884848" y="2174825"/>
                </a:moveTo>
                <a:lnTo>
                  <a:pt x="1957342" y="2174825"/>
                </a:lnTo>
                <a:lnTo>
                  <a:pt x="1957342" y="2247319"/>
                </a:lnTo>
                <a:lnTo>
                  <a:pt x="1884848" y="2247319"/>
                </a:lnTo>
                <a:close/>
                <a:moveTo>
                  <a:pt x="2102330" y="2174825"/>
                </a:moveTo>
                <a:lnTo>
                  <a:pt x="2174825" y="2174825"/>
                </a:lnTo>
                <a:lnTo>
                  <a:pt x="2174825" y="2247319"/>
                </a:lnTo>
                <a:lnTo>
                  <a:pt x="2102330" y="2247319"/>
                </a:lnTo>
                <a:close/>
                <a:moveTo>
                  <a:pt x="2174825" y="2174825"/>
                </a:moveTo>
                <a:lnTo>
                  <a:pt x="2247319" y="2174825"/>
                </a:lnTo>
                <a:lnTo>
                  <a:pt x="2247319" y="2247319"/>
                </a:lnTo>
                <a:lnTo>
                  <a:pt x="2174825" y="2247319"/>
                </a:lnTo>
                <a:close/>
                <a:moveTo>
                  <a:pt x="0" y="2247319"/>
                </a:moveTo>
                <a:lnTo>
                  <a:pt x="72494" y="2247319"/>
                </a:lnTo>
                <a:lnTo>
                  <a:pt x="72494" y="2319813"/>
                </a:lnTo>
                <a:lnTo>
                  <a:pt x="0" y="2319813"/>
                </a:lnTo>
                <a:close/>
                <a:moveTo>
                  <a:pt x="434965" y="2247319"/>
                </a:moveTo>
                <a:lnTo>
                  <a:pt x="507459" y="2247319"/>
                </a:lnTo>
                <a:lnTo>
                  <a:pt x="507459" y="2319813"/>
                </a:lnTo>
                <a:lnTo>
                  <a:pt x="434965" y="2319813"/>
                </a:lnTo>
                <a:close/>
                <a:moveTo>
                  <a:pt x="579953" y="2247319"/>
                </a:moveTo>
                <a:lnTo>
                  <a:pt x="652447" y="2247319"/>
                </a:lnTo>
                <a:lnTo>
                  <a:pt x="652447" y="2319813"/>
                </a:lnTo>
                <a:lnTo>
                  <a:pt x="579953" y="2319813"/>
                </a:lnTo>
                <a:close/>
                <a:moveTo>
                  <a:pt x="652447" y="2247319"/>
                </a:moveTo>
                <a:lnTo>
                  <a:pt x="724941" y="2247319"/>
                </a:lnTo>
                <a:lnTo>
                  <a:pt x="724941" y="2319813"/>
                </a:lnTo>
                <a:lnTo>
                  <a:pt x="652447" y="2319813"/>
                </a:lnTo>
                <a:close/>
                <a:moveTo>
                  <a:pt x="942424" y="2247319"/>
                </a:moveTo>
                <a:lnTo>
                  <a:pt x="1014918" y="2247319"/>
                </a:lnTo>
                <a:lnTo>
                  <a:pt x="1014918" y="2319813"/>
                </a:lnTo>
                <a:lnTo>
                  <a:pt x="942424" y="2319813"/>
                </a:lnTo>
                <a:close/>
                <a:moveTo>
                  <a:pt x="1087412" y="2247319"/>
                </a:moveTo>
                <a:lnTo>
                  <a:pt x="1159906" y="2247319"/>
                </a:lnTo>
                <a:lnTo>
                  <a:pt x="1159906" y="2319813"/>
                </a:lnTo>
                <a:lnTo>
                  <a:pt x="1087412" y="2319813"/>
                </a:lnTo>
                <a:close/>
                <a:moveTo>
                  <a:pt x="1159906" y="2247319"/>
                </a:moveTo>
                <a:lnTo>
                  <a:pt x="1232401" y="2247319"/>
                </a:lnTo>
                <a:lnTo>
                  <a:pt x="1232401" y="2319813"/>
                </a:lnTo>
                <a:lnTo>
                  <a:pt x="1159906" y="2319813"/>
                </a:lnTo>
                <a:close/>
                <a:moveTo>
                  <a:pt x="1304895" y="2247319"/>
                </a:moveTo>
                <a:lnTo>
                  <a:pt x="1377389" y="2247319"/>
                </a:lnTo>
                <a:lnTo>
                  <a:pt x="1377389" y="2319813"/>
                </a:lnTo>
                <a:lnTo>
                  <a:pt x="1304895" y="2319813"/>
                </a:lnTo>
                <a:close/>
                <a:moveTo>
                  <a:pt x="1449883" y="2247319"/>
                </a:moveTo>
                <a:lnTo>
                  <a:pt x="1522377" y="2247319"/>
                </a:lnTo>
                <a:lnTo>
                  <a:pt x="1522377" y="2319813"/>
                </a:lnTo>
                <a:lnTo>
                  <a:pt x="1449883" y="2319813"/>
                </a:lnTo>
                <a:close/>
                <a:moveTo>
                  <a:pt x="1522377" y="2247319"/>
                </a:moveTo>
                <a:lnTo>
                  <a:pt x="1594871" y="2247319"/>
                </a:lnTo>
                <a:lnTo>
                  <a:pt x="1594871" y="2319813"/>
                </a:lnTo>
                <a:lnTo>
                  <a:pt x="1522377" y="2319813"/>
                </a:lnTo>
                <a:close/>
                <a:moveTo>
                  <a:pt x="1594871" y="2247319"/>
                </a:moveTo>
                <a:lnTo>
                  <a:pt x="1667365" y="2247319"/>
                </a:lnTo>
                <a:lnTo>
                  <a:pt x="1667365" y="2319813"/>
                </a:lnTo>
                <a:lnTo>
                  <a:pt x="1594871" y="2319813"/>
                </a:lnTo>
                <a:close/>
                <a:moveTo>
                  <a:pt x="1812354" y="2247319"/>
                </a:moveTo>
                <a:lnTo>
                  <a:pt x="1884848" y="2247319"/>
                </a:lnTo>
                <a:lnTo>
                  <a:pt x="1884848" y="2319813"/>
                </a:lnTo>
                <a:lnTo>
                  <a:pt x="1812354" y="2319813"/>
                </a:lnTo>
                <a:close/>
                <a:moveTo>
                  <a:pt x="1957342" y="2247319"/>
                </a:moveTo>
                <a:lnTo>
                  <a:pt x="2029836" y="2247319"/>
                </a:lnTo>
                <a:lnTo>
                  <a:pt x="2029836" y="2319813"/>
                </a:lnTo>
                <a:lnTo>
                  <a:pt x="1957342" y="2319813"/>
                </a:lnTo>
                <a:close/>
                <a:moveTo>
                  <a:pt x="2102330" y="2247319"/>
                </a:moveTo>
                <a:lnTo>
                  <a:pt x="2174825" y="2247319"/>
                </a:lnTo>
                <a:lnTo>
                  <a:pt x="2174825" y="2319813"/>
                </a:lnTo>
                <a:lnTo>
                  <a:pt x="2102330" y="2319813"/>
                </a:lnTo>
                <a:close/>
                <a:moveTo>
                  <a:pt x="2174825" y="2247319"/>
                </a:moveTo>
                <a:lnTo>
                  <a:pt x="2247319" y="2247319"/>
                </a:lnTo>
                <a:lnTo>
                  <a:pt x="2247319" y="2319813"/>
                </a:lnTo>
                <a:lnTo>
                  <a:pt x="2174825" y="2319813"/>
                </a:lnTo>
                <a:close/>
                <a:moveTo>
                  <a:pt x="0" y="2319813"/>
                </a:moveTo>
                <a:lnTo>
                  <a:pt x="72494" y="2319813"/>
                </a:lnTo>
                <a:lnTo>
                  <a:pt x="72494" y="2392307"/>
                </a:lnTo>
                <a:lnTo>
                  <a:pt x="0" y="2392307"/>
                </a:lnTo>
                <a:close/>
                <a:moveTo>
                  <a:pt x="72494" y="2319813"/>
                </a:moveTo>
                <a:lnTo>
                  <a:pt x="144988" y="2319813"/>
                </a:lnTo>
                <a:lnTo>
                  <a:pt x="144988" y="2392307"/>
                </a:lnTo>
                <a:lnTo>
                  <a:pt x="72494" y="2392307"/>
                </a:lnTo>
                <a:close/>
                <a:moveTo>
                  <a:pt x="144988" y="2319813"/>
                </a:moveTo>
                <a:lnTo>
                  <a:pt x="217482" y="2319813"/>
                </a:lnTo>
                <a:lnTo>
                  <a:pt x="217482" y="2392307"/>
                </a:lnTo>
                <a:lnTo>
                  <a:pt x="144988" y="2392307"/>
                </a:lnTo>
                <a:close/>
                <a:moveTo>
                  <a:pt x="217482" y="2319813"/>
                </a:moveTo>
                <a:lnTo>
                  <a:pt x="289977" y="2319813"/>
                </a:lnTo>
                <a:lnTo>
                  <a:pt x="289977" y="2392307"/>
                </a:lnTo>
                <a:lnTo>
                  <a:pt x="217482" y="2392307"/>
                </a:lnTo>
                <a:close/>
                <a:moveTo>
                  <a:pt x="289977" y="2319813"/>
                </a:moveTo>
                <a:lnTo>
                  <a:pt x="362471" y="2319813"/>
                </a:lnTo>
                <a:lnTo>
                  <a:pt x="362471" y="2392307"/>
                </a:lnTo>
                <a:lnTo>
                  <a:pt x="289977" y="2392307"/>
                </a:lnTo>
                <a:close/>
                <a:moveTo>
                  <a:pt x="362471" y="2319813"/>
                </a:moveTo>
                <a:lnTo>
                  <a:pt x="434965" y="2319813"/>
                </a:lnTo>
                <a:lnTo>
                  <a:pt x="434965" y="2392307"/>
                </a:lnTo>
                <a:lnTo>
                  <a:pt x="362471" y="2392307"/>
                </a:lnTo>
                <a:close/>
                <a:moveTo>
                  <a:pt x="434965" y="2319813"/>
                </a:moveTo>
                <a:lnTo>
                  <a:pt x="507459" y="2319813"/>
                </a:lnTo>
                <a:lnTo>
                  <a:pt x="507459" y="2392307"/>
                </a:lnTo>
                <a:lnTo>
                  <a:pt x="434965" y="2392307"/>
                </a:lnTo>
                <a:close/>
                <a:moveTo>
                  <a:pt x="869930" y="2319813"/>
                </a:moveTo>
                <a:lnTo>
                  <a:pt x="942424" y="2319813"/>
                </a:lnTo>
                <a:lnTo>
                  <a:pt x="942424" y="2392307"/>
                </a:lnTo>
                <a:lnTo>
                  <a:pt x="869930" y="2392307"/>
                </a:lnTo>
                <a:close/>
                <a:moveTo>
                  <a:pt x="942424" y="2319813"/>
                </a:moveTo>
                <a:lnTo>
                  <a:pt x="1014918" y="2319813"/>
                </a:lnTo>
                <a:lnTo>
                  <a:pt x="1014918" y="2392307"/>
                </a:lnTo>
                <a:lnTo>
                  <a:pt x="942424" y="2392307"/>
                </a:lnTo>
                <a:close/>
                <a:moveTo>
                  <a:pt x="1014918" y="2319813"/>
                </a:moveTo>
                <a:lnTo>
                  <a:pt x="1087412" y="2319813"/>
                </a:lnTo>
                <a:lnTo>
                  <a:pt x="1087412" y="2392307"/>
                </a:lnTo>
                <a:lnTo>
                  <a:pt x="1014918" y="2392307"/>
                </a:lnTo>
                <a:close/>
                <a:moveTo>
                  <a:pt x="1232401" y="2319813"/>
                </a:moveTo>
                <a:lnTo>
                  <a:pt x="1304895" y="2319813"/>
                </a:lnTo>
                <a:lnTo>
                  <a:pt x="1304895" y="2392307"/>
                </a:lnTo>
                <a:lnTo>
                  <a:pt x="1232401" y="2392307"/>
                </a:lnTo>
                <a:close/>
                <a:moveTo>
                  <a:pt x="1449883" y="2319813"/>
                </a:moveTo>
                <a:lnTo>
                  <a:pt x="1522377" y="2319813"/>
                </a:lnTo>
                <a:lnTo>
                  <a:pt x="1522377" y="2392307"/>
                </a:lnTo>
                <a:lnTo>
                  <a:pt x="1449883" y="2392307"/>
                </a:lnTo>
                <a:close/>
                <a:moveTo>
                  <a:pt x="1594871" y="2319813"/>
                </a:moveTo>
                <a:lnTo>
                  <a:pt x="1667365" y="2319813"/>
                </a:lnTo>
                <a:lnTo>
                  <a:pt x="1667365" y="2392307"/>
                </a:lnTo>
                <a:lnTo>
                  <a:pt x="1594871" y="2392307"/>
                </a:lnTo>
                <a:close/>
                <a:moveTo>
                  <a:pt x="1667365" y="2319813"/>
                </a:moveTo>
                <a:lnTo>
                  <a:pt x="1739860" y="2319813"/>
                </a:lnTo>
                <a:lnTo>
                  <a:pt x="1739860" y="2392307"/>
                </a:lnTo>
                <a:lnTo>
                  <a:pt x="1667365" y="2392307"/>
                </a:lnTo>
                <a:close/>
                <a:moveTo>
                  <a:pt x="1739860" y="2319813"/>
                </a:moveTo>
                <a:lnTo>
                  <a:pt x="1812354" y="2319813"/>
                </a:lnTo>
                <a:lnTo>
                  <a:pt x="1812354" y="2392307"/>
                </a:lnTo>
                <a:lnTo>
                  <a:pt x="1739860" y="2392307"/>
                </a:lnTo>
                <a:close/>
                <a:moveTo>
                  <a:pt x="2247319" y="2319813"/>
                </a:moveTo>
                <a:lnTo>
                  <a:pt x="2319813" y="2319813"/>
                </a:lnTo>
                <a:lnTo>
                  <a:pt x="2319813" y="2392307"/>
                </a:lnTo>
                <a:lnTo>
                  <a:pt x="2247319" y="2392307"/>
                </a:lnTo>
                <a:close/>
              </a:path>
            </a:pathLst>
          </a:custGeom>
          <a:solidFill>
            <a:srgbClr val="000000"/>
          </a:solidFill>
          <a:ln w="72483" cap="flat">
            <a:noFill/>
            <a:prstDash val="solid"/>
            <a:miter/>
          </a:ln>
        </p:spPr>
        <p:txBody>
          <a:bodyPr rtlCol="0" anchor="ctr"/>
          <a:lstStyle/>
          <a:p>
            <a:endParaRPr lang="en-US" dirty="0"/>
          </a:p>
        </p:txBody>
      </p:sp>
      <p:sp>
        <p:nvSpPr>
          <p:cNvPr id="8" name="TextBox 7">
            <a:extLst>
              <a:ext uri="{FF2B5EF4-FFF2-40B4-BE49-F238E27FC236}">
                <a16:creationId xmlns:a16="http://schemas.microsoft.com/office/drawing/2014/main" id="{2F125191-618E-8E1C-3B08-B835628C2A70}"/>
              </a:ext>
            </a:extLst>
          </p:cNvPr>
          <p:cNvSpPr txBox="1"/>
          <p:nvPr/>
        </p:nvSpPr>
        <p:spPr>
          <a:xfrm>
            <a:off x="4986235" y="4738966"/>
            <a:ext cx="2518585" cy="923330"/>
          </a:xfrm>
          <a:prstGeom prst="rect">
            <a:avLst/>
          </a:prstGeom>
          <a:noFill/>
        </p:spPr>
        <p:txBody>
          <a:bodyPr wrap="square" rtlCol="0">
            <a:spAutoFit/>
          </a:bodyPr>
          <a:lstStyle/>
          <a:p>
            <a:pPr algn="ctr"/>
            <a:r>
              <a:rPr lang="en-US" sz="5400" dirty="0">
                <a:solidFill>
                  <a:schemeClr val="tx2"/>
                </a:solidFill>
                <a:latin typeface="Amiri" panose="00000500000000000000" pitchFamily="2" charset="-78"/>
                <a:ea typeface="Amiri" panose="00000500000000000000" pitchFamily="2" charset="-78"/>
                <a:cs typeface="Amiri" panose="00000500000000000000" pitchFamily="2" charset="-78"/>
              </a:rPr>
              <a:t>E-mail</a:t>
            </a:r>
            <a:endParaRPr lang="en-US" sz="8800" dirty="0">
              <a:solidFill>
                <a:schemeClr val="tx2"/>
              </a:solidFill>
              <a:latin typeface="Amiri" panose="00000500000000000000" pitchFamily="2" charset="-78"/>
              <a:ea typeface="Amiri" panose="00000500000000000000" pitchFamily="2" charset="-78"/>
              <a:cs typeface="Amiri" panose="00000500000000000000" pitchFamily="2" charset="-78"/>
            </a:endParaRPr>
          </a:p>
        </p:txBody>
      </p:sp>
      <p:sp>
        <p:nvSpPr>
          <p:cNvPr id="16" name="Freeform: Shape 15">
            <a:extLst>
              <a:ext uri="{FF2B5EF4-FFF2-40B4-BE49-F238E27FC236}">
                <a16:creationId xmlns:a16="http://schemas.microsoft.com/office/drawing/2014/main" id="{D1E8EEF6-264D-DAF7-8B64-CB658FBE98EF}"/>
              </a:ext>
            </a:extLst>
          </p:cNvPr>
          <p:cNvSpPr/>
          <p:nvPr/>
        </p:nvSpPr>
        <p:spPr>
          <a:xfrm>
            <a:off x="1263746" y="2023449"/>
            <a:ext cx="2457227" cy="2375104"/>
          </a:xfrm>
          <a:custGeom>
            <a:avLst/>
            <a:gdLst>
              <a:gd name="connsiteX0" fmla="*/ 0 w 2239040"/>
              <a:gd name="connsiteY0" fmla="*/ 0 h 2239040"/>
              <a:gd name="connsiteX1" fmla="*/ 77208 w 2239040"/>
              <a:gd name="connsiteY1" fmla="*/ 0 h 2239040"/>
              <a:gd name="connsiteX2" fmla="*/ 77208 w 2239040"/>
              <a:gd name="connsiteY2" fmla="*/ 77208 h 2239040"/>
              <a:gd name="connsiteX3" fmla="*/ 0 w 2239040"/>
              <a:gd name="connsiteY3" fmla="*/ 77208 h 2239040"/>
              <a:gd name="connsiteX4" fmla="*/ 77208 w 2239040"/>
              <a:gd name="connsiteY4" fmla="*/ 0 h 2239040"/>
              <a:gd name="connsiteX5" fmla="*/ 154417 w 2239040"/>
              <a:gd name="connsiteY5" fmla="*/ 0 h 2239040"/>
              <a:gd name="connsiteX6" fmla="*/ 154417 w 2239040"/>
              <a:gd name="connsiteY6" fmla="*/ 77208 h 2239040"/>
              <a:gd name="connsiteX7" fmla="*/ 77208 w 2239040"/>
              <a:gd name="connsiteY7" fmla="*/ 77208 h 2239040"/>
              <a:gd name="connsiteX8" fmla="*/ 154417 w 2239040"/>
              <a:gd name="connsiteY8" fmla="*/ 0 h 2239040"/>
              <a:gd name="connsiteX9" fmla="*/ 231625 w 2239040"/>
              <a:gd name="connsiteY9" fmla="*/ 0 h 2239040"/>
              <a:gd name="connsiteX10" fmla="*/ 231625 w 2239040"/>
              <a:gd name="connsiteY10" fmla="*/ 77208 h 2239040"/>
              <a:gd name="connsiteX11" fmla="*/ 154417 w 2239040"/>
              <a:gd name="connsiteY11" fmla="*/ 77208 h 2239040"/>
              <a:gd name="connsiteX12" fmla="*/ 231625 w 2239040"/>
              <a:gd name="connsiteY12" fmla="*/ 0 h 2239040"/>
              <a:gd name="connsiteX13" fmla="*/ 308833 w 2239040"/>
              <a:gd name="connsiteY13" fmla="*/ 0 h 2239040"/>
              <a:gd name="connsiteX14" fmla="*/ 308833 w 2239040"/>
              <a:gd name="connsiteY14" fmla="*/ 77208 h 2239040"/>
              <a:gd name="connsiteX15" fmla="*/ 231625 w 2239040"/>
              <a:gd name="connsiteY15" fmla="*/ 77208 h 2239040"/>
              <a:gd name="connsiteX16" fmla="*/ 308833 w 2239040"/>
              <a:gd name="connsiteY16" fmla="*/ 0 h 2239040"/>
              <a:gd name="connsiteX17" fmla="*/ 386042 w 2239040"/>
              <a:gd name="connsiteY17" fmla="*/ 0 h 2239040"/>
              <a:gd name="connsiteX18" fmla="*/ 386042 w 2239040"/>
              <a:gd name="connsiteY18" fmla="*/ 77208 h 2239040"/>
              <a:gd name="connsiteX19" fmla="*/ 308833 w 2239040"/>
              <a:gd name="connsiteY19" fmla="*/ 77208 h 2239040"/>
              <a:gd name="connsiteX20" fmla="*/ 386042 w 2239040"/>
              <a:gd name="connsiteY20" fmla="*/ 0 h 2239040"/>
              <a:gd name="connsiteX21" fmla="*/ 463250 w 2239040"/>
              <a:gd name="connsiteY21" fmla="*/ 0 h 2239040"/>
              <a:gd name="connsiteX22" fmla="*/ 463250 w 2239040"/>
              <a:gd name="connsiteY22" fmla="*/ 77208 h 2239040"/>
              <a:gd name="connsiteX23" fmla="*/ 386042 w 2239040"/>
              <a:gd name="connsiteY23" fmla="*/ 77208 h 2239040"/>
              <a:gd name="connsiteX24" fmla="*/ 463250 w 2239040"/>
              <a:gd name="connsiteY24" fmla="*/ 0 h 2239040"/>
              <a:gd name="connsiteX25" fmla="*/ 540458 w 2239040"/>
              <a:gd name="connsiteY25" fmla="*/ 0 h 2239040"/>
              <a:gd name="connsiteX26" fmla="*/ 540458 w 2239040"/>
              <a:gd name="connsiteY26" fmla="*/ 77208 h 2239040"/>
              <a:gd name="connsiteX27" fmla="*/ 463250 w 2239040"/>
              <a:gd name="connsiteY27" fmla="*/ 77208 h 2239040"/>
              <a:gd name="connsiteX28" fmla="*/ 617666 w 2239040"/>
              <a:gd name="connsiteY28" fmla="*/ 0 h 2239040"/>
              <a:gd name="connsiteX29" fmla="*/ 694875 w 2239040"/>
              <a:gd name="connsiteY29" fmla="*/ 0 h 2239040"/>
              <a:gd name="connsiteX30" fmla="*/ 694875 w 2239040"/>
              <a:gd name="connsiteY30" fmla="*/ 77208 h 2239040"/>
              <a:gd name="connsiteX31" fmla="*/ 617666 w 2239040"/>
              <a:gd name="connsiteY31" fmla="*/ 77208 h 2239040"/>
              <a:gd name="connsiteX32" fmla="*/ 772083 w 2239040"/>
              <a:gd name="connsiteY32" fmla="*/ 0 h 2239040"/>
              <a:gd name="connsiteX33" fmla="*/ 849291 w 2239040"/>
              <a:gd name="connsiteY33" fmla="*/ 0 h 2239040"/>
              <a:gd name="connsiteX34" fmla="*/ 849291 w 2239040"/>
              <a:gd name="connsiteY34" fmla="*/ 77208 h 2239040"/>
              <a:gd name="connsiteX35" fmla="*/ 772083 w 2239040"/>
              <a:gd name="connsiteY35" fmla="*/ 77208 h 2239040"/>
              <a:gd name="connsiteX36" fmla="*/ 1235333 w 2239040"/>
              <a:gd name="connsiteY36" fmla="*/ 0 h 2239040"/>
              <a:gd name="connsiteX37" fmla="*/ 1312541 w 2239040"/>
              <a:gd name="connsiteY37" fmla="*/ 0 h 2239040"/>
              <a:gd name="connsiteX38" fmla="*/ 1312541 w 2239040"/>
              <a:gd name="connsiteY38" fmla="*/ 77208 h 2239040"/>
              <a:gd name="connsiteX39" fmla="*/ 1235333 w 2239040"/>
              <a:gd name="connsiteY39" fmla="*/ 77208 h 2239040"/>
              <a:gd name="connsiteX40" fmla="*/ 1312541 w 2239040"/>
              <a:gd name="connsiteY40" fmla="*/ 0 h 2239040"/>
              <a:gd name="connsiteX41" fmla="*/ 1389749 w 2239040"/>
              <a:gd name="connsiteY41" fmla="*/ 0 h 2239040"/>
              <a:gd name="connsiteX42" fmla="*/ 1389749 w 2239040"/>
              <a:gd name="connsiteY42" fmla="*/ 77208 h 2239040"/>
              <a:gd name="connsiteX43" fmla="*/ 1312541 w 2239040"/>
              <a:gd name="connsiteY43" fmla="*/ 77208 h 2239040"/>
              <a:gd name="connsiteX44" fmla="*/ 1389749 w 2239040"/>
              <a:gd name="connsiteY44" fmla="*/ 0 h 2239040"/>
              <a:gd name="connsiteX45" fmla="*/ 1466958 w 2239040"/>
              <a:gd name="connsiteY45" fmla="*/ 0 h 2239040"/>
              <a:gd name="connsiteX46" fmla="*/ 1466958 w 2239040"/>
              <a:gd name="connsiteY46" fmla="*/ 77208 h 2239040"/>
              <a:gd name="connsiteX47" fmla="*/ 1389749 w 2239040"/>
              <a:gd name="connsiteY47" fmla="*/ 77208 h 2239040"/>
              <a:gd name="connsiteX48" fmla="*/ 1544166 w 2239040"/>
              <a:gd name="connsiteY48" fmla="*/ 0 h 2239040"/>
              <a:gd name="connsiteX49" fmla="*/ 1621374 w 2239040"/>
              <a:gd name="connsiteY49" fmla="*/ 0 h 2239040"/>
              <a:gd name="connsiteX50" fmla="*/ 1621374 w 2239040"/>
              <a:gd name="connsiteY50" fmla="*/ 77208 h 2239040"/>
              <a:gd name="connsiteX51" fmla="*/ 1544166 w 2239040"/>
              <a:gd name="connsiteY51" fmla="*/ 77208 h 2239040"/>
              <a:gd name="connsiteX52" fmla="*/ 1698583 w 2239040"/>
              <a:gd name="connsiteY52" fmla="*/ 0 h 2239040"/>
              <a:gd name="connsiteX53" fmla="*/ 1775791 w 2239040"/>
              <a:gd name="connsiteY53" fmla="*/ 0 h 2239040"/>
              <a:gd name="connsiteX54" fmla="*/ 1775791 w 2239040"/>
              <a:gd name="connsiteY54" fmla="*/ 77208 h 2239040"/>
              <a:gd name="connsiteX55" fmla="*/ 1698583 w 2239040"/>
              <a:gd name="connsiteY55" fmla="*/ 77208 h 2239040"/>
              <a:gd name="connsiteX56" fmla="*/ 1775791 w 2239040"/>
              <a:gd name="connsiteY56" fmla="*/ 0 h 2239040"/>
              <a:gd name="connsiteX57" fmla="*/ 1852999 w 2239040"/>
              <a:gd name="connsiteY57" fmla="*/ 0 h 2239040"/>
              <a:gd name="connsiteX58" fmla="*/ 1852999 w 2239040"/>
              <a:gd name="connsiteY58" fmla="*/ 77208 h 2239040"/>
              <a:gd name="connsiteX59" fmla="*/ 1775791 w 2239040"/>
              <a:gd name="connsiteY59" fmla="*/ 77208 h 2239040"/>
              <a:gd name="connsiteX60" fmla="*/ 1852999 w 2239040"/>
              <a:gd name="connsiteY60" fmla="*/ 0 h 2239040"/>
              <a:gd name="connsiteX61" fmla="*/ 1930207 w 2239040"/>
              <a:gd name="connsiteY61" fmla="*/ 0 h 2239040"/>
              <a:gd name="connsiteX62" fmla="*/ 1930207 w 2239040"/>
              <a:gd name="connsiteY62" fmla="*/ 77208 h 2239040"/>
              <a:gd name="connsiteX63" fmla="*/ 1852999 w 2239040"/>
              <a:gd name="connsiteY63" fmla="*/ 77208 h 2239040"/>
              <a:gd name="connsiteX64" fmla="*/ 1930207 w 2239040"/>
              <a:gd name="connsiteY64" fmla="*/ 0 h 2239040"/>
              <a:gd name="connsiteX65" fmla="*/ 2007416 w 2239040"/>
              <a:gd name="connsiteY65" fmla="*/ 0 h 2239040"/>
              <a:gd name="connsiteX66" fmla="*/ 2007416 w 2239040"/>
              <a:gd name="connsiteY66" fmla="*/ 77208 h 2239040"/>
              <a:gd name="connsiteX67" fmla="*/ 1930207 w 2239040"/>
              <a:gd name="connsiteY67" fmla="*/ 77208 h 2239040"/>
              <a:gd name="connsiteX68" fmla="*/ 2007416 w 2239040"/>
              <a:gd name="connsiteY68" fmla="*/ 0 h 2239040"/>
              <a:gd name="connsiteX69" fmla="*/ 2084624 w 2239040"/>
              <a:gd name="connsiteY69" fmla="*/ 0 h 2239040"/>
              <a:gd name="connsiteX70" fmla="*/ 2084624 w 2239040"/>
              <a:gd name="connsiteY70" fmla="*/ 77208 h 2239040"/>
              <a:gd name="connsiteX71" fmla="*/ 2007416 w 2239040"/>
              <a:gd name="connsiteY71" fmla="*/ 77208 h 2239040"/>
              <a:gd name="connsiteX72" fmla="*/ 2084624 w 2239040"/>
              <a:gd name="connsiteY72" fmla="*/ 0 h 2239040"/>
              <a:gd name="connsiteX73" fmla="*/ 2161832 w 2239040"/>
              <a:gd name="connsiteY73" fmla="*/ 0 h 2239040"/>
              <a:gd name="connsiteX74" fmla="*/ 2161832 w 2239040"/>
              <a:gd name="connsiteY74" fmla="*/ 77208 h 2239040"/>
              <a:gd name="connsiteX75" fmla="*/ 2084624 w 2239040"/>
              <a:gd name="connsiteY75" fmla="*/ 77208 h 2239040"/>
              <a:gd name="connsiteX76" fmla="*/ 2161832 w 2239040"/>
              <a:gd name="connsiteY76" fmla="*/ 0 h 2239040"/>
              <a:gd name="connsiteX77" fmla="*/ 2239041 w 2239040"/>
              <a:gd name="connsiteY77" fmla="*/ 0 h 2239040"/>
              <a:gd name="connsiteX78" fmla="*/ 2239041 w 2239040"/>
              <a:gd name="connsiteY78" fmla="*/ 77208 h 2239040"/>
              <a:gd name="connsiteX79" fmla="*/ 2161832 w 2239040"/>
              <a:gd name="connsiteY79" fmla="*/ 77208 h 2239040"/>
              <a:gd name="connsiteX80" fmla="*/ 0 w 2239040"/>
              <a:gd name="connsiteY80" fmla="*/ 77208 h 2239040"/>
              <a:gd name="connsiteX81" fmla="*/ 77208 w 2239040"/>
              <a:gd name="connsiteY81" fmla="*/ 77208 h 2239040"/>
              <a:gd name="connsiteX82" fmla="*/ 77208 w 2239040"/>
              <a:gd name="connsiteY82" fmla="*/ 154417 h 2239040"/>
              <a:gd name="connsiteX83" fmla="*/ 0 w 2239040"/>
              <a:gd name="connsiteY83" fmla="*/ 154417 h 2239040"/>
              <a:gd name="connsiteX84" fmla="*/ 463250 w 2239040"/>
              <a:gd name="connsiteY84" fmla="*/ 77208 h 2239040"/>
              <a:gd name="connsiteX85" fmla="*/ 540458 w 2239040"/>
              <a:gd name="connsiteY85" fmla="*/ 77208 h 2239040"/>
              <a:gd name="connsiteX86" fmla="*/ 540458 w 2239040"/>
              <a:gd name="connsiteY86" fmla="*/ 154417 h 2239040"/>
              <a:gd name="connsiteX87" fmla="*/ 463250 w 2239040"/>
              <a:gd name="connsiteY87" fmla="*/ 154417 h 2239040"/>
              <a:gd name="connsiteX88" fmla="*/ 617666 w 2239040"/>
              <a:gd name="connsiteY88" fmla="*/ 77208 h 2239040"/>
              <a:gd name="connsiteX89" fmla="*/ 694875 w 2239040"/>
              <a:gd name="connsiteY89" fmla="*/ 77208 h 2239040"/>
              <a:gd name="connsiteX90" fmla="*/ 694875 w 2239040"/>
              <a:gd name="connsiteY90" fmla="*/ 154417 h 2239040"/>
              <a:gd name="connsiteX91" fmla="*/ 617666 w 2239040"/>
              <a:gd name="connsiteY91" fmla="*/ 154417 h 2239040"/>
              <a:gd name="connsiteX92" fmla="*/ 849291 w 2239040"/>
              <a:gd name="connsiteY92" fmla="*/ 77208 h 2239040"/>
              <a:gd name="connsiteX93" fmla="*/ 926500 w 2239040"/>
              <a:gd name="connsiteY93" fmla="*/ 77208 h 2239040"/>
              <a:gd name="connsiteX94" fmla="*/ 926500 w 2239040"/>
              <a:gd name="connsiteY94" fmla="*/ 154417 h 2239040"/>
              <a:gd name="connsiteX95" fmla="*/ 849291 w 2239040"/>
              <a:gd name="connsiteY95" fmla="*/ 154417 h 2239040"/>
              <a:gd name="connsiteX96" fmla="*/ 1389749 w 2239040"/>
              <a:gd name="connsiteY96" fmla="*/ 77208 h 2239040"/>
              <a:gd name="connsiteX97" fmla="*/ 1466958 w 2239040"/>
              <a:gd name="connsiteY97" fmla="*/ 77208 h 2239040"/>
              <a:gd name="connsiteX98" fmla="*/ 1466958 w 2239040"/>
              <a:gd name="connsiteY98" fmla="*/ 154417 h 2239040"/>
              <a:gd name="connsiteX99" fmla="*/ 1389749 w 2239040"/>
              <a:gd name="connsiteY99" fmla="*/ 154417 h 2239040"/>
              <a:gd name="connsiteX100" fmla="*/ 1466958 w 2239040"/>
              <a:gd name="connsiteY100" fmla="*/ 77208 h 2239040"/>
              <a:gd name="connsiteX101" fmla="*/ 1544166 w 2239040"/>
              <a:gd name="connsiteY101" fmla="*/ 77208 h 2239040"/>
              <a:gd name="connsiteX102" fmla="*/ 1544166 w 2239040"/>
              <a:gd name="connsiteY102" fmla="*/ 154417 h 2239040"/>
              <a:gd name="connsiteX103" fmla="*/ 1466958 w 2239040"/>
              <a:gd name="connsiteY103" fmla="*/ 154417 h 2239040"/>
              <a:gd name="connsiteX104" fmla="*/ 1698583 w 2239040"/>
              <a:gd name="connsiteY104" fmla="*/ 77208 h 2239040"/>
              <a:gd name="connsiteX105" fmla="*/ 1775791 w 2239040"/>
              <a:gd name="connsiteY105" fmla="*/ 77208 h 2239040"/>
              <a:gd name="connsiteX106" fmla="*/ 1775791 w 2239040"/>
              <a:gd name="connsiteY106" fmla="*/ 154417 h 2239040"/>
              <a:gd name="connsiteX107" fmla="*/ 1698583 w 2239040"/>
              <a:gd name="connsiteY107" fmla="*/ 154417 h 2239040"/>
              <a:gd name="connsiteX108" fmla="*/ 2161832 w 2239040"/>
              <a:gd name="connsiteY108" fmla="*/ 77208 h 2239040"/>
              <a:gd name="connsiteX109" fmla="*/ 2239041 w 2239040"/>
              <a:gd name="connsiteY109" fmla="*/ 77208 h 2239040"/>
              <a:gd name="connsiteX110" fmla="*/ 2239041 w 2239040"/>
              <a:gd name="connsiteY110" fmla="*/ 154417 h 2239040"/>
              <a:gd name="connsiteX111" fmla="*/ 2161832 w 2239040"/>
              <a:gd name="connsiteY111" fmla="*/ 154417 h 2239040"/>
              <a:gd name="connsiteX112" fmla="*/ 0 w 2239040"/>
              <a:gd name="connsiteY112" fmla="*/ 154417 h 2239040"/>
              <a:gd name="connsiteX113" fmla="*/ 77208 w 2239040"/>
              <a:gd name="connsiteY113" fmla="*/ 154417 h 2239040"/>
              <a:gd name="connsiteX114" fmla="*/ 77208 w 2239040"/>
              <a:gd name="connsiteY114" fmla="*/ 231625 h 2239040"/>
              <a:gd name="connsiteX115" fmla="*/ 0 w 2239040"/>
              <a:gd name="connsiteY115" fmla="*/ 231625 h 2239040"/>
              <a:gd name="connsiteX116" fmla="*/ 154417 w 2239040"/>
              <a:gd name="connsiteY116" fmla="*/ 154417 h 2239040"/>
              <a:gd name="connsiteX117" fmla="*/ 231625 w 2239040"/>
              <a:gd name="connsiteY117" fmla="*/ 154417 h 2239040"/>
              <a:gd name="connsiteX118" fmla="*/ 231625 w 2239040"/>
              <a:gd name="connsiteY118" fmla="*/ 231625 h 2239040"/>
              <a:gd name="connsiteX119" fmla="*/ 154417 w 2239040"/>
              <a:gd name="connsiteY119" fmla="*/ 231625 h 2239040"/>
              <a:gd name="connsiteX120" fmla="*/ 231625 w 2239040"/>
              <a:gd name="connsiteY120" fmla="*/ 154417 h 2239040"/>
              <a:gd name="connsiteX121" fmla="*/ 308833 w 2239040"/>
              <a:gd name="connsiteY121" fmla="*/ 154417 h 2239040"/>
              <a:gd name="connsiteX122" fmla="*/ 308833 w 2239040"/>
              <a:gd name="connsiteY122" fmla="*/ 231625 h 2239040"/>
              <a:gd name="connsiteX123" fmla="*/ 231625 w 2239040"/>
              <a:gd name="connsiteY123" fmla="*/ 231625 h 2239040"/>
              <a:gd name="connsiteX124" fmla="*/ 308833 w 2239040"/>
              <a:gd name="connsiteY124" fmla="*/ 154417 h 2239040"/>
              <a:gd name="connsiteX125" fmla="*/ 386042 w 2239040"/>
              <a:gd name="connsiteY125" fmla="*/ 154417 h 2239040"/>
              <a:gd name="connsiteX126" fmla="*/ 386042 w 2239040"/>
              <a:gd name="connsiteY126" fmla="*/ 231625 h 2239040"/>
              <a:gd name="connsiteX127" fmla="*/ 308833 w 2239040"/>
              <a:gd name="connsiteY127" fmla="*/ 231625 h 2239040"/>
              <a:gd name="connsiteX128" fmla="*/ 463250 w 2239040"/>
              <a:gd name="connsiteY128" fmla="*/ 154417 h 2239040"/>
              <a:gd name="connsiteX129" fmla="*/ 540458 w 2239040"/>
              <a:gd name="connsiteY129" fmla="*/ 154417 h 2239040"/>
              <a:gd name="connsiteX130" fmla="*/ 540458 w 2239040"/>
              <a:gd name="connsiteY130" fmla="*/ 231625 h 2239040"/>
              <a:gd name="connsiteX131" fmla="*/ 463250 w 2239040"/>
              <a:gd name="connsiteY131" fmla="*/ 231625 h 2239040"/>
              <a:gd name="connsiteX132" fmla="*/ 617666 w 2239040"/>
              <a:gd name="connsiteY132" fmla="*/ 154417 h 2239040"/>
              <a:gd name="connsiteX133" fmla="*/ 694875 w 2239040"/>
              <a:gd name="connsiteY133" fmla="*/ 154417 h 2239040"/>
              <a:gd name="connsiteX134" fmla="*/ 694875 w 2239040"/>
              <a:gd name="connsiteY134" fmla="*/ 231625 h 2239040"/>
              <a:gd name="connsiteX135" fmla="*/ 617666 w 2239040"/>
              <a:gd name="connsiteY135" fmla="*/ 231625 h 2239040"/>
              <a:gd name="connsiteX136" fmla="*/ 694875 w 2239040"/>
              <a:gd name="connsiteY136" fmla="*/ 154417 h 2239040"/>
              <a:gd name="connsiteX137" fmla="*/ 772083 w 2239040"/>
              <a:gd name="connsiteY137" fmla="*/ 154417 h 2239040"/>
              <a:gd name="connsiteX138" fmla="*/ 772083 w 2239040"/>
              <a:gd name="connsiteY138" fmla="*/ 231625 h 2239040"/>
              <a:gd name="connsiteX139" fmla="*/ 694875 w 2239040"/>
              <a:gd name="connsiteY139" fmla="*/ 231625 h 2239040"/>
              <a:gd name="connsiteX140" fmla="*/ 772083 w 2239040"/>
              <a:gd name="connsiteY140" fmla="*/ 154417 h 2239040"/>
              <a:gd name="connsiteX141" fmla="*/ 849291 w 2239040"/>
              <a:gd name="connsiteY141" fmla="*/ 154417 h 2239040"/>
              <a:gd name="connsiteX142" fmla="*/ 849291 w 2239040"/>
              <a:gd name="connsiteY142" fmla="*/ 231625 h 2239040"/>
              <a:gd name="connsiteX143" fmla="*/ 772083 w 2239040"/>
              <a:gd name="connsiteY143" fmla="*/ 231625 h 2239040"/>
              <a:gd name="connsiteX144" fmla="*/ 849291 w 2239040"/>
              <a:gd name="connsiteY144" fmla="*/ 154417 h 2239040"/>
              <a:gd name="connsiteX145" fmla="*/ 926500 w 2239040"/>
              <a:gd name="connsiteY145" fmla="*/ 154417 h 2239040"/>
              <a:gd name="connsiteX146" fmla="*/ 926500 w 2239040"/>
              <a:gd name="connsiteY146" fmla="*/ 231625 h 2239040"/>
              <a:gd name="connsiteX147" fmla="*/ 849291 w 2239040"/>
              <a:gd name="connsiteY147" fmla="*/ 231625 h 2239040"/>
              <a:gd name="connsiteX148" fmla="*/ 926500 w 2239040"/>
              <a:gd name="connsiteY148" fmla="*/ 154417 h 2239040"/>
              <a:gd name="connsiteX149" fmla="*/ 1003708 w 2239040"/>
              <a:gd name="connsiteY149" fmla="*/ 154417 h 2239040"/>
              <a:gd name="connsiteX150" fmla="*/ 1003708 w 2239040"/>
              <a:gd name="connsiteY150" fmla="*/ 231625 h 2239040"/>
              <a:gd name="connsiteX151" fmla="*/ 926500 w 2239040"/>
              <a:gd name="connsiteY151" fmla="*/ 231625 h 2239040"/>
              <a:gd name="connsiteX152" fmla="*/ 1080916 w 2239040"/>
              <a:gd name="connsiteY152" fmla="*/ 154417 h 2239040"/>
              <a:gd name="connsiteX153" fmla="*/ 1158125 w 2239040"/>
              <a:gd name="connsiteY153" fmla="*/ 154417 h 2239040"/>
              <a:gd name="connsiteX154" fmla="*/ 1158125 w 2239040"/>
              <a:gd name="connsiteY154" fmla="*/ 231625 h 2239040"/>
              <a:gd name="connsiteX155" fmla="*/ 1080916 w 2239040"/>
              <a:gd name="connsiteY155" fmla="*/ 231625 h 2239040"/>
              <a:gd name="connsiteX156" fmla="*/ 1466958 w 2239040"/>
              <a:gd name="connsiteY156" fmla="*/ 154417 h 2239040"/>
              <a:gd name="connsiteX157" fmla="*/ 1544166 w 2239040"/>
              <a:gd name="connsiteY157" fmla="*/ 154417 h 2239040"/>
              <a:gd name="connsiteX158" fmla="*/ 1544166 w 2239040"/>
              <a:gd name="connsiteY158" fmla="*/ 231625 h 2239040"/>
              <a:gd name="connsiteX159" fmla="*/ 1466958 w 2239040"/>
              <a:gd name="connsiteY159" fmla="*/ 231625 h 2239040"/>
              <a:gd name="connsiteX160" fmla="*/ 1544166 w 2239040"/>
              <a:gd name="connsiteY160" fmla="*/ 154417 h 2239040"/>
              <a:gd name="connsiteX161" fmla="*/ 1621374 w 2239040"/>
              <a:gd name="connsiteY161" fmla="*/ 154417 h 2239040"/>
              <a:gd name="connsiteX162" fmla="*/ 1621374 w 2239040"/>
              <a:gd name="connsiteY162" fmla="*/ 231625 h 2239040"/>
              <a:gd name="connsiteX163" fmla="*/ 1544166 w 2239040"/>
              <a:gd name="connsiteY163" fmla="*/ 231625 h 2239040"/>
              <a:gd name="connsiteX164" fmla="*/ 1698583 w 2239040"/>
              <a:gd name="connsiteY164" fmla="*/ 154417 h 2239040"/>
              <a:gd name="connsiteX165" fmla="*/ 1775791 w 2239040"/>
              <a:gd name="connsiteY165" fmla="*/ 154417 h 2239040"/>
              <a:gd name="connsiteX166" fmla="*/ 1775791 w 2239040"/>
              <a:gd name="connsiteY166" fmla="*/ 231625 h 2239040"/>
              <a:gd name="connsiteX167" fmla="*/ 1698583 w 2239040"/>
              <a:gd name="connsiteY167" fmla="*/ 231625 h 2239040"/>
              <a:gd name="connsiteX168" fmla="*/ 1852999 w 2239040"/>
              <a:gd name="connsiteY168" fmla="*/ 154417 h 2239040"/>
              <a:gd name="connsiteX169" fmla="*/ 1930207 w 2239040"/>
              <a:gd name="connsiteY169" fmla="*/ 154417 h 2239040"/>
              <a:gd name="connsiteX170" fmla="*/ 1930207 w 2239040"/>
              <a:gd name="connsiteY170" fmla="*/ 231625 h 2239040"/>
              <a:gd name="connsiteX171" fmla="*/ 1852999 w 2239040"/>
              <a:gd name="connsiteY171" fmla="*/ 231625 h 2239040"/>
              <a:gd name="connsiteX172" fmla="*/ 1930207 w 2239040"/>
              <a:gd name="connsiteY172" fmla="*/ 154417 h 2239040"/>
              <a:gd name="connsiteX173" fmla="*/ 2007416 w 2239040"/>
              <a:gd name="connsiteY173" fmla="*/ 154417 h 2239040"/>
              <a:gd name="connsiteX174" fmla="*/ 2007416 w 2239040"/>
              <a:gd name="connsiteY174" fmla="*/ 231625 h 2239040"/>
              <a:gd name="connsiteX175" fmla="*/ 1930207 w 2239040"/>
              <a:gd name="connsiteY175" fmla="*/ 231625 h 2239040"/>
              <a:gd name="connsiteX176" fmla="*/ 2007416 w 2239040"/>
              <a:gd name="connsiteY176" fmla="*/ 154417 h 2239040"/>
              <a:gd name="connsiteX177" fmla="*/ 2084624 w 2239040"/>
              <a:gd name="connsiteY177" fmla="*/ 154417 h 2239040"/>
              <a:gd name="connsiteX178" fmla="*/ 2084624 w 2239040"/>
              <a:gd name="connsiteY178" fmla="*/ 231625 h 2239040"/>
              <a:gd name="connsiteX179" fmla="*/ 2007416 w 2239040"/>
              <a:gd name="connsiteY179" fmla="*/ 231625 h 2239040"/>
              <a:gd name="connsiteX180" fmla="*/ 2161832 w 2239040"/>
              <a:gd name="connsiteY180" fmla="*/ 154417 h 2239040"/>
              <a:gd name="connsiteX181" fmla="*/ 2239041 w 2239040"/>
              <a:gd name="connsiteY181" fmla="*/ 154417 h 2239040"/>
              <a:gd name="connsiteX182" fmla="*/ 2239041 w 2239040"/>
              <a:gd name="connsiteY182" fmla="*/ 231625 h 2239040"/>
              <a:gd name="connsiteX183" fmla="*/ 2161832 w 2239040"/>
              <a:gd name="connsiteY183" fmla="*/ 231625 h 2239040"/>
              <a:gd name="connsiteX184" fmla="*/ 0 w 2239040"/>
              <a:gd name="connsiteY184" fmla="*/ 231625 h 2239040"/>
              <a:gd name="connsiteX185" fmla="*/ 77208 w 2239040"/>
              <a:gd name="connsiteY185" fmla="*/ 231625 h 2239040"/>
              <a:gd name="connsiteX186" fmla="*/ 77208 w 2239040"/>
              <a:gd name="connsiteY186" fmla="*/ 308833 h 2239040"/>
              <a:gd name="connsiteX187" fmla="*/ 0 w 2239040"/>
              <a:gd name="connsiteY187" fmla="*/ 308833 h 2239040"/>
              <a:gd name="connsiteX188" fmla="*/ 154417 w 2239040"/>
              <a:gd name="connsiteY188" fmla="*/ 231625 h 2239040"/>
              <a:gd name="connsiteX189" fmla="*/ 231625 w 2239040"/>
              <a:gd name="connsiteY189" fmla="*/ 231625 h 2239040"/>
              <a:gd name="connsiteX190" fmla="*/ 231625 w 2239040"/>
              <a:gd name="connsiteY190" fmla="*/ 308833 h 2239040"/>
              <a:gd name="connsiteX191" fmla="*/ 154417 w 2239040"/>
              <a:gd name="connsiteY191" fmla="*/ 308833 h 2239040"/>
              <a:gd name="connsiteX192" fmla="*/ 231625 w 2239040"/>
              <a:gd name="connsiteY192" fmla="*/ 231625 h 2239040"/>
              <a:gd name="connsiteX193" fmla="*/ 308833 w 2239040"/>
              <a:gd name="connsiteY193" fmla="*/ 231625 h 2239040"/>
              <a:gd name="connsiteX194" fmla="*/ 308833 w 2239040"/>
              <a:gd name="connsiteY194" fmla="*/ 308833 h 2239040"/>
              <a:gd name="connsiteX195" fmla="*/ 231625 w 2239040"/>
              <a:gd name="connsiteY195" fmla="*/ 308833 h 2239040"/>
              <a:gd name="connsiteX196" fmla="*/ 308833 w 2239040"/>
              <a:gd name="connsiteY196" fmla="*/ 231625 h 2239040"/>
              <a:gd name="connsiteX197" fmla="*/ 386042 w 2239040"/>
              <a:gd name="connsiteY197" fmla="*/ 231625 h 2239040"/>
              <a:gd name="connsiteX198" fmla="*/ 386042 w 2239040"/>
              <a:gd name="connsiteY198" fmla="*/ 308833 h 2239040"/>
              <a:gd name="connsiteX199" fmla="*/ 308833 w 2239040"/>
              <a:gd name="connsiteY199" fmla="*/ 308833 h 2239040"/>
              <a:gd name="connsiteX200" fmla="*/ 463250 w 2239040"/>
              <a:gd name="connsiteY200" fmla="*/ 231625 h 2239040"/>
              <a:gd name="connsiteX201" fmla="*/ 540458 w 2239040"/>
              <a:gd name="connsiteY201" fmla="*/ 231625 h 2239040"/>
              <a:gd name="connsiteX202" fmla="*/ 540458 w 2239040"/>
              <a:gd name="connsiteY202" fmla="*/ 308833 h 2239040"/>
              <a:gd name="connsiteX203" fmla="*/ 463250 w 2239040"/>
              <a:gd name="connsiteY203" fmla="*/ 308833 h 2239040"/>
              <a:gd name="connsiteX204" fmla="*/ 694875 w 2239040"/>
              <a:gd name="connsiteY204" fmla="*/ 231625 h 2239040"/>
              <a:gd name="connsiteX205" fmla="*/ 772083 w 2239040"/>
              <a:gd name="connsiteY205" fmla="*/ 231625 h 2239040"/>
              <a:gd name="connsiteX206" fmla="*/ 772083 w 2239040"/>
              <a:gd name="connsiteY206" fmla="*/ 308833 h 2239040"/>
              <a:gd name="connsiteX207" fmla="*/ 694875 w 2239040"/>
              <a:gd name="connsiteY207" fmla="*/ 308833 h 2239040"/>
              <a:gd name="connsiteX208" fmla="*/ 849291 w 2239040"/>
              <a:gd name="connsiteY208" fmla="*/ 231625 h 2239040"/>
              <a:gd name="connsiteX209" fmla="*/ 926500 w 2239040"/>
              <a:gd name="connsiteY209" fmla="*/ 231625 h 2239040"/>
              <a:gd name="connsiteX210" fmla="*/ 926500 w 2239040"/>
              <a:gd name="connsiteY210" fmla="*/ 308833 h 2239040"/>
              <a:gd name="connsiteX211" fmla="*/ 849291 w 2239040"/>
              <a:gd name="connsiteY211" fmla="*/ 308833 h 2239040"/>
              <a:gd name="connsiteX212" fmla="*/ 1003708 w 2239040"/>
              <a:gd name="connsiteY212" fmla="*/ 231625 h 2239040"/>
              <a:gd name="connsiteX213" fmla="*/ 1080916 w 2239040"/>
              <a:gd name="connsiteY213" fmla="*/ 231625 h 2239040"/>
              <a:gd name="connsiteX214" fmla="*/ 1080916 w 2239040"/>
              <a:gd name="connsiteY214" fmla="*/ 308833 h 2239040"/>
              <a:gd name="connsiteX215" fmla="*/ 1003708 w 2239040"/>
              <a:gd name="connsiteY215" fmla="*/ 308833 h 2239040"/>
              <a:gd name="connsiteX216" fmla="*/ 1158125 w 2239040"/>
              <a:gd name="connsiteY216" fmla="*/ 231625 h 2239040"/>
              <a:gd name="connsiteX217" fmla="*/ 1235333 w 2239040"/>
              <a:gd name="connsiteY217" fmla="*/ 231625 h 2239040"/>
              <a:gd name="connsiteX218" fmla="*/ 1235333 w 2239040"/>
              <a:gd name="connsiteY218" fmla="*/ 308833 h 2239040"/>
              <a:gd name="connsiteX219" fmla="*/ 1158125 w 2239040"/>
              <a:gd name="connsiteY219" fmla="*/ 308833 h 2239040"/>
              <a:gd name="connsiteX220" fmla="*/ 1235333 w 2239040"/>
              <a:gd name="connsiteY220" fmla="*/ 231625 h 2239040"/>
              <a:gd name="connsiteX221" fmla="*/ 1312541 w 2239040"/>
              <a:gd name="connsiteY221" fmla="*/ 231625 h 2239040"/>
              <a:gd name="connsiteX222" fmla="*/ 1312541 w 2239040"/>
              <a:gd name="connsiteY222" fmla="*/ 308833 h 2239040"/>
              <a:gd name="connsiteX223" fmla="*/ 1235333 w 2239040"/>
              <a:gd name="connsiteY223" fmla="*/ 308833 h 2239040"/>
              <a:gd name="connsiteX224" fmla="*/ 1312541 w 2239040"/>
              <a:gd name="connsiteY224" fmla="*/ 231625 h 2239040"/>
              <a:gd name="connsiteX225" fmla="*/ 1389749 w 2239040"/>
              <a:gd name="connsiteY225" fmla="*/ 231625 h 2239040"/>
              <a:gd name="connsiteX226" fmla="*/ 1389749 w 2239040"/>
              <a:gd name="connsiteY226" fmla="*/ 308833 h 2239040"/>
              <a:gd name="connsiteX227" fmla="*/ 1312541 w 2239040"/>
              <a:gd name="connsiteY227" fmla="*/ 308833 h 2239040"/>
              <a:gd name="connsiteX228" fmla="*/ 1389749 w 2239040"/>
              <a:gd name="connsiteY228" fmla="*/ 231625 h 2239040"/>
              <a:gd name="connsiteX229" fmla="*/ 1466958 w 2239040"/>
              <a:gd name="connsiteY229" fmla="*/ 231625 h 2239040"/>
              <a:gd name="connsiteX230" fmla="*/ 1466958 w 2239040"/>
              <a:gd name="connsiteY230" fmla="*/ 308833 h 2239040"/>
              <a:gd name="connsiteX231" fmla="*/ 1389749 w 2239040"/>
              <a:gd name="connsiteY231" fmla="*/ 308833 h 2239040"/>
              <a:gd name="connsiteX232" fmla="*/ 1466958 w 2239040"/>
              <a:gd name="connsiteY232" fmla="*/ 231625 h 2239040"/>
              <a:gd name="connsiteX233" fmla="*/ 1544166 w 2239040"/>
              <a:gd name="connsiteY233" fmla="*/ 231625 h 2239040"/>
              <a:gd name="connsiteX234" fmla="*/ 1544166 w 2239040"/>
              <a:gd name="connsiteY234" fmla="*/ 308833 h 2239040"/>
              <a:gd name="connsiteX235" fmla="*/ 1466958 w 2239040"/>
              <a:gd name="connsiteY235" fmla="*/ 308833 h 2239040"/>
              <a:gd name="connsiteX236" fmla="*/ 1544166 w 2239040"/>
              <a:gd name="connsiteY236" fmla="*/ 231625 h 2239040"/>
              <a:gd name="connsiteX237" fmla="*/ 1621374 w 2239040"/>
              <a:gd name="connsiteY237" fmla="*/ 231625 h 2239040"/>
              <a:gd name="connsiteX238" fmla="*/ 1621374 w 2239040"/>
              <a:gd name="connsiteY238" fmla="*/ 308833 h 2239040"/>
              <a:gd name="connsiteX239" fmla="*/ 1544166 w 2239040"/>
              <a:gd name="connsiteY239" fmla="*/ 308833 h 2239040"/>
              <a:gd name="connsiteX240" fmla="*/ 1698583 w 2239040"/>
              <a:gd name="connsiteY240" fmla="*/ 231625 h 2239040"/>
              <a:gd name="connsiteX241" fmla="*/ 1775791 w 2239040"/>
              <a:gd name="connsiteY241" fmla="*/ 231625 h 2239040"/>
              <a:gd name="connsiteX242" fmla="*/ 1775791 w 2239040"/>
              <a:gd name="connsiteY242" fmla="*/ 308833 h 2239040"/>
              <a:gd name="connsiteX243" fmla="*/ 1698583 w 2239040"/>
              <a:gd name="connsiteY243" fmla="*/ 308833 h 2239040"/>
              <a:gd name="connsiteX244" fmla="*/ 1852999 w 2239040"/>
              <a:gd name="connsiteY244" fmla="*/ 231625 h 2239040"/>
              <a:gd name="connsiteX245" fmla="*/ 1930207 w 2239040"/>
              <a:gd name="connsiteY245" fmla="*/ 231625 h 2239040"/>
              <a:gd name="connsiteX246" fmla="*/ 1930207 w 2239040"/>
              <a:gd name="connsiteY246" fmla="*/ 308833 h 2239040"/>
              <a:gd name="connsiteX247" fmla="*/ 1852999 w 2239040"/>
              <a:gd name="connsiteY247" fmla="*/ 308833 h 2239040"/>
              <a:gd name="connsiteX248" fmla="*/ 1930207 w 2239040"/>
              <a:gd name="connsiteY248" fmla="*/ 231625 h 2239040"/>
              <a:gd name="connsiteX249" fmla="*/ 2007416 w 2239040"/>
              <a:gd name="connsiteY249" fmla="*/ 231625 h 2239040"/>
              <a:gd name="connsiteX250" fmla="*/ 2007416 w 2239040"/>
              <a:gd name="connsiteY250" fmla="*/ 308833 h 2239040"/>
              <a:gd name="connsiteX251" fmla="*/ 1930207 w 2239040"/>
              <a:gd name="connsiteY251" fmla="*/ 308833 h 2239040"/>
              <a:gd name="connsiteX252" fmla="*/ 2007416 w 2239040"/>
              <a:gd name="connsiteY252" fmla="*/ 231625 h 2239040"/>
              <a:gd name="connsiteX253" fmla="*/ 2084624 w 2239040"/>
              <a:gd name="connsiteY253" fmla="*/ 231625 h 2239040"/>
              <a:gd name="connsiteX254" fmla="*/ 2084624 w 2239040"/>
              <a:gd name="connsiteY254" fmla="*/ 308833 h 2239040"/>
              <a:gd name="connsiteX255" fmla="*/ 2007416 w 2239040"/>
              <a:gd name="connsiteY255" fmla="*/ 308833 h 2239040"/>
              <a:gd name="connsiteX256" fmla="*/ 2161832 w 2239040"/>
              <a:gd name="connsiteY256" fmla="*/ 231625 h 2239040"/>
              <a:gd name="connsiteX257" fmla="*/ 2239041 w 2239040"/>
              <a:gd name="connsiteY257" fmla="*/ 231625 h 2239040"/>
              <a:gd name="connsiteX258" fmla="*/ 2239041 w 2239040"/>
              <a:gd name="connsiteY258" fmla="*/ 308833 h 2239040"/>
              <a:gd name="connsiteX259" fmla="*/ 2161832 w 2239040"/>
              <a:gd name="connsiteY259" fmla="*/ 308833 h 2239040"/>
              <a:gd name="connsiteX260" fmla="*/ 0 w 2239040"/>
              <a:gd name="connsiteY260" fmla="*/ 308833 h 2239040"/>
              <a:gd name="connsiteX261" fmla="*/ 77208 w 2239040"/>
              <a:gd name="connsiteY261" fmla="*/ 308833 h 2239040"/>
              <a:gd name="connsiteX262" fmla="*/ 77208 w 2239040"/>
              <a:gd name="connsiteY262" fmla="*/ 386042 h 2239040"/>
              <a:gd name="connsiteX263" fmla="*/ 0 w 2239040"/>
              <a:gd name="connsiteY263" fmla="*/ 386042 h 2239040"/>
              <a:gd name="connsiteX264" fmla="*/ 154417 w 2239040"/>
              <a:gd name="connsiteY264" fmla="*/ 308833 h 2239040"/>
              <a:gd name="connsiteX265" fmla="*/ 231625 w 2239040"/>
              <a:gd name="connsiteY265" fmla="*/ 308833 h 2239040"/>
              <a:gd name="connsiteX266" fmla="*/ 231625 w 2239040"/>
              <a:gd name="connsiteY266" fmla="*/ 386042 h 2239040"/>
              <a:gd name="connsiteX267" fmla="*/ 154417 w 2239040"/>
              <a:gd name="connsiteY267" fmla="*/ 386042 h 2239040"/>
              <a:gd name="connsiteX268" fmla="*/ 231625 w 2239040"/>
              <a:gd name="connsiteY268" fmla="*/ 308833 h 2239040"/>
              <a:gd name="connsiteX269" fmla="*/ 308833 w 2239040"/>
              <a:gd name="connsiteY269" fmla="*/ 308833 h 2239040"/>
              <a:gd name="connsiteX270" fmla="*/ 308833 w 2239040"/>
              <a:gd name="connsiteY270" fmla="*/ 386042 h 2239040"/>
              <a:gd name="connsiteX271" fmla="*/ 231625 w 2239040"/>
              <a:gd name="connsiteY271" fmla="*/ 386042 h 2239040"/>
              <a:gd name="connsiteX272" fmla="*/ 308833 w 2239040"/>
              <a:gd name="connsiteY272" fmla="*/ 308833 h 2239040"/>
              <a:gd name="connsiteX273" fmla="*/ 386042 w 2239040"/>
              <a:gd name="connsiteY273" fmla="*/ 308833 h 2239040"/>
              <a:gd name="connsiteX274" fmla="*/ 386042 w 2239040"/>
              <a:gd name="connsiteY274" fmla="*/ 386042 h 2239040"/>
              <a:gd name="connsiteX275" fmla="*/ 308833 w 2239040"/>
              <a:gd name="connsiteY275" fmla="*/ 386042 h 2239040"/>
              <a:gd name="connsiteX276" fmla="*/ 463250 w 2239040"/>
              <a:gd name="connsiteY276" fmla="*/ 308833 h 2239040"/>
              <a:gd name="connsiteX277" fmla="*/ 540458 w 2239040"/>
              <a:gd name="connsiteY277" fmla="*/ 308833 h 2239040"/>
              <a:gd name="connsiteX278" fmla="*/ 540458 w 2239040"/>
              <a:gd name="connsiteY278" fmla="*/ 386042 h 2239040"/>
              <a:gd name="connsiteX279" fmla="*/ 463250 w 2239040"/>
              <a:gd name="connsiteY279" fmla="*/ 386042 h 2239040"/>
              <a:gd name="connsiteX280" fmla="*/ 772083 w 2239040"/>
              <a:gd name="connsiteY280" fmla="*/ 308833 h 2239040"/>
              <a:gd name="connsiteX281" fmla="*/ 849291 w 2239040"/>
              <a:gd name="connsiteY281" fmla="*/ 308833 h 2239040"/>
              <a:gd name="connsiteX282" fmla="*/ 849291 w 2239040"/>
              <a:gd name="connsiteY282" fmla="*/ 386042 h 2239040"/>
              <a:gd name="connsiteX283" fmla="*/ 772083 w 2239040"/>
              <a:gd name="connsiteY283" fmla="*/ 386042 h 2239040"/>
              <a:gd name="connsiteX284" fmla="*/ 926500 w 2239040"/>
              <a:gd name="connsiteY284" fmla="*/ 308833 h 2239040"/>
              <a:gd name="connsiteX285" fmla="*/ 1003708 w 2239040"/>
              <a:gd name="connsiteY285" fmla="*/ 308833 h 2239040"/>
              <a:gd name="connsiteX286" fmla="*/ 1003708 w 2239040"/>
              <a:gd name="connsiteY286" fmla="*/ 386042 h 2239040"/>
              <a:gd name="connsiteX287" fmla="*/ 926500 w 2239040"/>
              <a:gd name="connsiteY287" fmla="*/ 386042 h 2239040"/>
              <a:gd name="connsiteX288" fmla="*/ 1003708 w 2239040"/>
              <a:gd name="connsiteY288" fmla="*/ 308833 h 2239040"/>
              <a:gd name="connsiteX289" fmla="*/ 1080916 w 2239040"/>
              <a:gd name="connsiteY289" fmla="*/ 308833 h 2239040"/>
              <a:gd name="connsiteX290" fmla="*/ 1080916 w 2239040"/>
              <a:gd name="connsiteY290" fmla="*/ 386042 h 2239040"/>
              <a:gd name="connsiteX291" fmla="*/ 1003708 w 2239040"/>
              <a:gd name="connsiteY291" fmla="*/ 386042 h 2239040"/>
              <a:gd name="connsiteX292" fmla="*/ 1389749 w 2239040"/>
              <a:gd name="connsiteY292" fmla="*/ 308833 h 2239040"/>
              <a:gd name="connsiteX293" fmla="*/ 1466958 w 2239040"/>
              <a:gd name="connsiteY293" fmla="*/ 308833 h 2239040"/>
              <a:gd name="connsiteX294" fmla="*/ 1466958 w 2239040"/>
              <a:gd name="connsiteY294" fmla="*/ 386042 h 2239040"/>
              <a:gd name="connsiteX295" fmla="*/ 1389749 w 2239040"/>
              <a:gd name="connsiteY295" fmla="*/ 386042 h 2239040"/>
              <a:gd name="connsiteX296" fmla="*/ 1466958 w 2239040"/>
              <a:gd name="connsiteY296" fmla="*/ 308833 h 2239040"/>
              <a:gd name="connsiteX297" fmla="*/ 1544166 w 2239040"/>
              <a:gd name="connsiteY297" fmla="*/ 308833 h 2239040"/>
              <a:gd name="connsiteX298" fmla="*/ 1544166 w 2239040"/>
              <a:gd name="connsiteY298" fmla="*/ 386042 h 2239040"/>
              <a:gd name="connsiteX299" fmla="*/ 1466958 w 2239040"/>
              <a:gd name="connsiteY299" fmla="*/ 386042 h 2239040"/>
              <a:gd name="connsiteX300" fmla="*/ 1698583 w 2239040"/>
              <a:gd name="connsiteY300" fmla="*/ 308833 h 2239040"/>
              <a:gd name="connsiteX301" fmla="*/ 1775791 w 2239040"/>
              <a:gd name="connsiteY301" fmla="*/ 308833 h 2239040"/>
              <a:gd name="connsiteX302" fmla="*/ 1775791 w 2239040"/>
              <a:gd name="connsiteY302" fmla="*/ 386042 h 2239040"/>
              <a:gd name="connsiteX303" fmla="*/ 1698583 w 2239040"/>
              <a:gd name="connsiteY303" fmla="*/ 386042 h 2239040"/>
              <a:gd name="connsiteX304" fmla="*/ 1852999 w 2239040"/>
              <a:gd name="connsiteY304" fmla="*/ 308833 h 2239040"/>
              <a:gd name="connsiteX305" fmla="*/ 1930207 w 2239040"/>
              <a:gd name="connsiteY305" fmla="*/ 308833 h 2239040"/>
              <a:gd name="connsiteX306" fmla="*/ 1930207 w 2239040"/>
              <a:gd name="connsiteY306" fmla="*/ 386042 h 2239040"/>
              <a:gd name="connsiteX307" fmla="*/ 1852999 w 2239040"/>
              <a:gd name="connsiteY307" fmla="*/ 386042 h 2239040"/>
              <a:gd name="connsiteX308" fmla="*/ 1930207 w 2239040"/>
              <a:gd name="connsiteY308" fmla="*/ 308833 h 2239040"/>
              <a:gd name="connsiteX309" fmla="*/ 2007416 w 2239040"/>
              <a:gd name="connsiteY309" fmla="*/ 308833 h 2239040"/>
              <a:gd name="connsiteX310" fmla="*/ 2007416 w 2239040"/>
              <a:gd name="connsiteY310" fmla="*/ 386042 h 2239040"/>
              <a:gd name="connsiteX311" fmla="*/ 1930207 w 2239040"/>
              <a:gd name="connsiteY311" fmla="*/ 386042 h 2239040"/>
              <a:gd name="connsiteX312" fmla="*/ 2007416 w 2239040"/>
              <a:gd name="connsiteY312" fmla="*/ 308833 h 2239040"/>
              <a:gd name="connsiteX313" fmla="*/ 2084624 w 2239040"/>
              <a:gd name="connsiteY313" fmla="*/ 308833 h 2239040"/>
              <a:gd name="connsiteX314" fmla="*/ 2084624 w 2239040"/>
              <a:gd name="connsiteY314" fmla="*/ 386042 h 2239040"/>
              <a:gd name="connsiteX315" fmla="*/ 2007416 w 2239040"/>
              <a:gd name="connsiteY315" fmla="*/ 386042 h 2239040"/>
              <a:gd name="connsiteX316" fmla="*/ 2161832 w 2239040"/>
              <a:gd name="connsiteY316" fmla="*/ 308833 h 2239040"/>
              <a:gd name="connsiteX317" fmla="*/ 2239041 w 2239040"/>
              <a:gd name="connsiteY317" fmla="*/ 308833 h 2239040"/>
              <a:gd name="connsiteX318" fmla="*/ 2239041 w 2239040"/>
              <a:gd name="connsiteY318" fmla="*/ 386042 h 2239040"/>
              <a:gd name="connsiteX319" fmla="*/ 2161832 w 2239040"/>
              <a:gd name="connsiteY319" fmla="*/ 386042 h 2239040"/>
              <a:gd name="connsiteX320" fmla="*/ 0 w 2239040"/>
              <a:gd name="connsiteY320" fmla="*/ 386042 h 2239040"/>
              <a:gd name="connsiteX321" fmla="*/ 77208 w 2239040"/>
              <a:gd name="connsiteY321" fmla="*/ 386042 h 2239040"/>
              <a:gd name="connsiteX322" fmla="*/ 77208 w 2239040"/>
              <a:gd name="connsiteY322" fmla="*/ 463250 h 2239040"/>
              <a:gd name="connsiteX323" fmla="*/ 0 w 2239040"/>
              <a:gd name="connsiteY323" fmla="*/ 463250 h 2239040"/>
              <a:gd name="connsiteX324" fmla="*/ 463250 w 2239040"/>
              <a:gd name="connsiteY324" fmla="*/ 386042 h 2239040"/>
              <a:gd name="connsiteX325" fmla="*/ 540458 w 2239040"/>
              <a:gd name="connsiteY325" fmla="*/ 386042 h 2239040"/>
              <a:gd name="connsiteX326" fmla="*/ 540458 w 2239040"/>
              <a:gd name="connsiteY326" fmla="*/ 463250 h 2239040"/>
              <a:gd name="connsiteX327" fmla="*/ 463250 w 2239040"/>
              <a:gd name="connsiteY327" fmla="*/ 463250 h 2239040"/>
              <a:gd name="connsiteX328" fmla="*/ 617666 w 2239040"/>
              <a:gd name="connsiteY328" fmla="*/ 386042 h 2239040"/>
              <a:gd name="connsiteX329" fmla="*/ 694875 w 2239040"/>
              <a:gd name="connsiteY329" fmla="*/ 386042 h 2239040"/>
              <a:gd name="connsiteX330" fmla="*/ 694875 w 2239040"/>
              <a:gd name="connsiteY330" fmla="*/ 463250 h 2239040"/>
              <a:gd name="connsiteX331" fmla="*/ 617666 w 2239040"/>
              <a:gd name="connsiteY331" fmla="*/ 463250 h 2239040"/>
              <a:gd name="connsiteX332" fmla="*/ 772083 w 2239040"/>
              <a:gd name="connsiteY332" fmla="*/ 386042 h 2239040"/>
              <a:gd name="connsiteX333" fmla="*/ 849291 w 2239040"/>
              <a:gd name="connsiteY333" fmla="*/ 386042 h 2239040"/>
              <a:gd name="connsiteX334" fmla="*/ 849291 w 2239040"/>
              <a:gd name="connsiteY334" fmla="*/ 463250 h 2239040"/>
              <a:gd name="connsiteX335" fmla="*/ 772083 w 2239040"/>
              <a:gd name="connsiteY335" fmla="*/ 463250 h 2239040"/>
              <a:gd name="connsiteX336" fmla="*/ 926500 w 2239040"/>
              <a:gd name="connsiteY336" fmla="*/ 386042 h 2239040"/>
              <a:gd name="connsiteX337" fmla="*/ 1003708 w 2239040"/>
              <a:gd name="connsiteY337" fmla="*/ 386042 h 2239040"/>
              <a:gd name="connsiteX338" fmla="*/ 1003708 w 2239040"/>
              <a:gd name="connsiteY338" fmla="*/ 463250 h 2239040"/>
              <a:gd name="connsiteX339" fmla="*/ 926500 w 2239040"/>
              <a:gd name="connsiteY339" fmla="*/ 463250 h 2239040"/>
              <a:gd name="connsiteX340" fmla="*/ 1080916 w 2239040"/>
              <a:gd name="connsiteY340" fmla="*/ 386042 h 2239040"/>
              <a:gd name="connsiteX341" fmla="*/ 1158125 w 2239040"/>
              <a:gd name="connsiteY341" fmla="*/ 386042 h 2239040"/>
              <a:gd name="connsiteX342" fmla="*/ 1158125 w 2239040"/>
              <a:gd name="connsiteY342" fmla="*/ 463250 h 2239040"/>
              <a:gd name="connsiteX343" fmla="*/ 1080916 w 2239040"/>
              <a:gd name="connsiteY343" fmla="*/ 463250 h 2239040"/>
              <a:gd name="connsiteX344" fmla="*/ 1158125 w 2239040"/>
              <a:gd name="connsiteY344" fmla="*/ 386042 h 2239040"/>
              <a:gd name="connsiteX345" fmla="*/ 1235333 w 2239040"/>
              <a:gd name="connsiteY345" fmla="*/ 386042 h 2239040"/>
              <a:gd name="connsiteX346" fmla="*/ 1235333 w 2239040"/>
              <a:gd name="connsiteY346" fmla="*/ 463250 h 2239040"/>
              <a:gd name="connsiteX347" fmla="*/ 1158125 w 2239040"/>
              <a:gd name="connsiteY347" fmla="*/ 463250 h 2239040"/>
              <a:gd name="connsiteX348" fmla="*/ 1235333 w 2239040"/>
              <a:gd name="connsiteY348" fmla="*/ 386042 h 2239040"/>
              <a:gd name="connsiteX349" fmla="*/ 1312541 w 2239040"/>
              <a:gd name="connsiteY349" fmla="*/ 386042 h 2239040"/>
              <a:gd name="connsiteX350" fmla="*/ 1312541 w 2239040"/>
              <a:gd name="connsiteY350" fmla="*/ 463250 h 2239040"/>
              <a:gd name="connsiteX351" fmla="*/ 1235333 w 2239040"/>
              <a:gd name="connsiteY351" fmla="*/ 463250 h 2239040"/>
              <a:gd name="connsiteX352" fmla="*/ 1389749 w 2239040"/>
              <a:gd name="connsiteY352" fmla="*/ 386042 h 2239040"/>
              <a:gd name="connsiteX353" fmla="*/ 1466958 w 2239040"/>
              <a:gd name="connsiteY353" fmla="*/ 386042 h 2239040"/>
              <a:gd name="connsiteX354" fmla="*/ 1466958 w 2239040"/>
              <a:gd name="connsiteY354" fmla="*/ 463250 h 2239040"/>
              <a:gd name="connsiteX355" fmla="*/ 1389749 w 2239040"/>
              <a:gd name="connsiteY355" fmla="*/ 463250 h 2239040"/>
              <a:gd name="connsiteX356" fmla="*/ 1698583 w 2239040"/>
              <a:gd name="connsiteY356" fmla="*/ 386042 h 2239040"/>
              <a:gd name="connsiteX357" fmla="*/ 1775791 w 2239040"/>
              <a:gd name="connsiteY357" fmla="*/ 386042 h 2239040"/>
              <a:gd name="connsiteX358" fmla="*/ 1775791 w 2239040"/>
              <a:gd name="connsiteY358" fmla="*/ 463250 h 2239040"/>
              <a:gd name="connsiteX359" fmla="*/ 1698583 w 2239040"/>
              <a:gd name="connsiteY359" fmla="*/ 463250 h 2239040"/>
              <a:gd name="connsiteX360" fmla="*/ 2161832 w 2239040"/>
              <a:gd name="connsiteY360" fmla="*/ 386042 h 2239040"/>
              <a:gd name="connsiteX361" fmla="*/ 2239041 w 2239040"/>
              <a:gd name="connsiteY361" fmla="*/ 386042 h 2239040"/>
              <a:gd name="connsiteX362" fmla="*/ 2239041 w 2239040"/>
              <a:gd name="connsiteY362" fmla="*/ 463250 h 2239040"/>
              <a:gd name="connsiteX363" fmla="*/ 2161832 w 2239040"/>
              <a:gd name="connsiteY363" fmla="*/ 463250 h 2239040"/>
              <a:gd name="connsiteX364" fmla="*/ 0 w 2239040"/>
              <a:gd name="connsiteY364" fmla="*/ 463250 h 2239040"/>
              <a:gd name="connsiteX365" fmla="*/ 77208 w 2239040"/>
              <a:gd name="connsiteY365" fmla="*/ 463250 h 2239040"/>
              <a:gd name="connsiteX366" fmla="*/ 77208 w 2239040"/>
              <a:gd name="connsiteY366" fmla="*/ 540458 h 2239040"/>
              <a:gd name="connsiteX367" fmla="*/ 0 w 2239040"/>
              <a:gd name="connsiteY367" fmla="*/ 540458 h 2239040"/>
              <a:gd name="connsiteX368" fmla="*/ 77208 w 2239040"/>
              <a:gd name="connsiteY368" fmla="*/ 463250 h 2239040"/>
              <a:gd name="connsiteX369" fmla="*/ 154417 w 2239040"/>
              <a:gd name="connsiteY369" fmla="*/ 463250 h 2239040"/>
              <a:gd name="connsiteX370" fmla="*/ 154417 w 2239040"/>
              <a:gd name="connsiteY370" fmla="*/ 540458 h 2239040"/>
              <a:gd name="connsiteX371" fmla="*/ 77208 w 2239040"/>
              <a:gd name="connsiteY371" fmla="*/ 540458 h 2239040"/>
              <a:gd name="connsiteX372" fmla="*/ 154417 w 2239040"/>
              <a:gd name="connsiteY372" fmla="*/ 463250 h 2239040"/>
              <a:gd name="connsiteX373" fmla="*/ 231625 w 2239040"/>
              <a:gd name="connsiteY373" fmla="*/ 463250 h 2239040"/>
              <a:gd name="connsiteX374" fmla="*/ 231625 w 2239040"/>
              <a:gd name="connsiteY374" fmla="*/ 540458 h 2239040"/>
              <a:gd name="connsiteX375" fmla="*/ 154417 w 2239040"/>
              <a:gd name="connsiteY375" fmla="*/ 540458 h 2239040"/>
              <a:gd name="connsiteX376" fmla="*/ 231625 w 2239040"/>
              <a:gd name="connsiteY376" fmla="*/ 463250 h 2239040"/>
              <a:gd name="connsiteX377" fmla="*/ 308833 w 2239040"/>
              <a:gd name="connsiteY377" fmla="*/ 463250 h 2239040"/>
              <a:gd name="connsiteX378" fmla="*/ 308833 w 2239040"/>
              <a:gd name="connsiteY378" fmla="*/ 540458 h 2239040"/>
              <a:gd name="connsiteX379" fmla="*/ 231625 w 2239040"/>
              <a:gd name="connsiteY379" fmla="*/ 540458 h 2239040"/>
              <a:gd name="connsiteX380" fmla="*/ 308833 w 2239040"/>
              <a:gd name="connsiteY380" fmla="*/ 463250 h 2239040"/>
              <a:gd name="connsiteX381" fmla="*/ 386042 w 2239040"/>
              <a:gd name="connsiteY381" fmla="*/ 463250 h 2239040"/>
              <a:gd name="connsiteX382" fmla="*/ 386042 w 2239040"/>
              <a:gd name="connsiteY382" fmla="*/ 540458 h 2239040"/>
              <a:gd name="connsiteX383" fmla="*/ 308833 w 2239040"/>
              <a:gd name="connsiteY383" fmla="*/ 540458 h 2239040"/>
              <a:gd name="connsiteX384" fmla="*/ 386042 w 2239040"/>
              <a:gd name="connsiteY384" fmla="*/ 463250 h 2239040"/>
              <a:gd name="connsiteX385" fmla="*/ 463250 w 2239040"/>
              <a:gd name="connsiteY385" fmla="*/ 463250 h 2239040"/>
              <a:gd name="connsiteX386" fmla="*/ 463250 w 2239040"/>
              <a:gd name="connsiteY386" fmla="*/ 540458 h 2239040"/>
              <a:gd name="connsiteX387" fmla="*/ 386042 w 2239040"/>
              <a:gd name="connsiteY387" fmla="*/ 540458 h 2239040"/>
              <a:gd name="connsiteX388" fmla="*/ 463250 w 2239040"/>
              <a:gd name="connsiteY388" fmla="*/ 463250 h 2239040"/>
              <a:gd name="connsiteX389" fmla="*/ 540458 w 2239040"/>
              <a:gd name="connsiteY389" fmla="*/ 463250 h 2239040"/>
              <a:gd name="connsiteX390" fmla="*/ 540458 w 2239040"/>
              <a:gd name="connsiteY390" fmla="*/ 540458 h 2239040"/>
              <a:gd name="connsiteX391" fmla="*/ 463250 w 2239040"/>
              <a:gd name="connsiteY391" fmla="*/ 540458 h 2239040"/>
              <a:gd name="connsiteX392" fmla="*/ 617666 w 2239040"/>
              <a:gd name="connsiteY392" fmla="*/ 463250 h 2239040"/>
              <a:gd name="connsiteX393" fmla="*/ 694875 w 2239040"/>
              <a:gd name="connsiteY393" fmla="*/ 463250 h 2239040"/>
              <a:gd name="connsiteX394" fmla="*/ 694875 w 2239040"/>
              <a:gd name="connsiteY394" fmla="*/ 540458 h 2239040"/>
              <a:gd name="connsiteX395" fmla="*/ 617666 w 2239040"/>
              <a:gd name="connsiteY395" fmla="*/ 540458 h 2239040"/>
              <a:gd name="connsiteX396" fmla="*/ 772083 w 2239040"/>
              <a:gd name="connsiteY396" fmla="*/ 463250 h 2239040"/>
              <a:gd name="connsiteX397" fmla="*/ 849291 w 2239040"/>
              <a:gd name="connsiteY397" fmla="*/ 463250 h 2239040"/>
              <a:gd name="connsiteX398" fmla="*/ 849291 w 2239040"/>
              <a:gd name="connsiteY398" fmla="*/ 540458 h 2239040"/>
              <a:gd name="connsiteX399" fmla="*/ 772083 w 2239040"/>
              <a:gd name="connsiteY399" fmla="*/ 540458 h 2239040"/>
              <a:gd name="connsiteX400" fmla="*/ 926500 w 2239040"/>
              <a:gd name="connsiteY400" fmla="*/ 463250 h 2239040"/>
              <a:gd name="connsiteX401" fmla="*/ 1003708 w 2239040"/>
              <a:gd name="connsiteY401" fmla="*/ 463250 h 2239040"/>
              <a:gd name="connsiteX402" fmla="*/ 1003708 w 2239040"/>
              <a:gd name="connsiteY402" fmla="*/ 540458 h 2239040"/>
              <a:gd name="connsiteX403" fmla="*/ 926500 w 2239040"/>
              <a:gd name="connsiteY403" fmla="*/ 540458 h 2239040"/>
              <a:gd name="connsiteX404" fmla="*/ 1080916 w 2239040"/>
              <a:gd name="connsiteY404" fmla="*/ 463250 h 2239040"/>
              <a:gd name="connsiteX405" fmla="*/ 1158125 w 2239040"/>
              <a:gd name="connsiteY405" fmla="*/ 463250 h 2239040"/>
              <a:gd name="connsiteX406" fmla="*/ 1158125 w 2239040"/>
              <a:gd name="connsiteY406" fmla="*/ 540458 h 2239040"/>
              <a:gd name="connsiteX407" fmla="*/ 1080916 w 2239040"/>
              <a:gd name="connsiteY407" fmla="*/ 540458 h 2239040"/>
              <a:gd name="connsiteX408" fmla="*/ 1235333 w 2239040"/>
              <a:gd name="connsiteY408" fmla="*/ 463250 h 2239040"/>
              <a:gd name="connsiteX409" fmla="*/ 1312541 w 2239040"/>
              <a:gd name="connsiteY409" fmla="*/ 463250 h 2239040"/>
              <a:gd name="connsiteX410" fmla="*/ 1312541 w 2239040"/>
              <a:gd name="connsiteY410" fmla="*/ 540458 h 2239040"/>
              <a:gd name="connsiteX411" fmla="*/ 1235333 w 2239040"/>
              <a:gd name="connsiteY411" fmla="*/ 540458 h 2239040"/>
              <a:gd name="connsiteX412" fmla="*/ 1389749 w 2239040"/>
              <a:gd name="connsiteY412" fmla="*/ 463250 h 2239040"/>
              <a:gd name="connsiteX413" fmla="*/ 1466958 w 2239040"/>
              <a:gd name="connsiteY413" fmla="*/ 463250 h 2239040"/>
              <a:gd name="connsiteX414" fmla="*/ 1466958 w 2239040"/>
              <a:gd name="connsiteY414" fmla="*/ 540458 h 2239040"/>
              <a:gd name="connsiteX415" fmla="*/ 1389749 w 2239040"/>
              <a:gd name="connsiteY415" fmla="*/ 540458 h 2239040"/>
              <a:gd name="connsiteX416" fmla="*/ 1544166 w 2239040"/>
              <a:gd name="connsiteY416" fmla="*/ 463250 h 2239040"/>
              <a:gd name="connsiteX417" fmla="*/ 1621374 w 2239040"/>
              <a:gd name="connsiteY417" fmla="*/ 463250 h 2239040"/>
              <a:gd name="connsiteX418" fmla="*/ 1621374 w 2239040"/>
              <a:gd name="connsiteY418" fmla="*/ 540458 h 2239040"/>
              <a:gd name="connsiteX419" fmla="*/ 1544166 w 2239040"/>
              <a:gd name="connsiteY419" fmla="*/ 540458 h 2239040"/>
              <a:gd name="connsiteX420" fmla="*/ 1698583 w 2239040"/>
              <a:gd name="connsiteY420" fmla="*/ 463250 h 2239040"/>
              <a:gd name="connsiteX421" fmla="*/ 1775791 w 2239040"/>
              <a:gd name="connsiteY421" fmla="*/ 463250 h 2239040"/>
              <a:gd name="connsiteX422" fmla="*/ 1775791 w 2239040"/>
              <a:gd name="connsiteY422" fmla="*/ 540458 h 2239040"/>
              <a:gd name="connsiteX423" fmla="*/ 1698583 w 2239040"/>
              <a:gd name="connsiteY423" fmla="*/ 540458 h 2239040"/>
              <a:gd name="connsiteX424" fmla="*/ 1775791 w 2239040"/>
              <a:gd name="connsiteY424" fmla="*/ 463250 h 2239040"/>
              <a:gd name="connsiteX425" fmla="*/ 1852999 w 2239040"/>
              <a:gd name="connsiteY425" fmla="*/ 463250 h 2239040"/>
              <a:gd name="connsiteX426" fmla="*/ 1852999 w 2239040"/>
              <a:gd name="connsiteY426" fmla="*/ 540458 h 2239040"/>
              <a:gd name="connsiteX427" fmla="*/ 1775791 w 2239040"/>
              <a:gd name="connsiteY427" fmla="*/ 540458 h 2239040"/>
              <a:gd name="connsiteX428" fmla="*/ 1852999 w 2239040"/>
              <a:gd name="connsiteY428" fmla="*/ 463250 h 2239040"/>
              <a:gd name="connsiteX429" fmla="*/ 1930207 w 2239040"/>
              <a:gd name="connsiteY429" fmla="*/ 463250 h 2239040"/>
              <a:gd name="connsiteX430" fmla="*/ 1930207 w 2239040"/>
              <a:gd name="connsiteY430" fmla="*/ 540458 h 2239040"/>
              <a:gd name="connsiteX431" fmla="*/ 1852999 w 2239040"/>
              <a:gd name="connsiteY431" fmla="*/ 540458 h 2239040"/>
              <a:gd name="connsiteX432" fmla="*/ 1930207 w 2239040"/>
              <a:gd name="connsiteY432" fmla="*/ 463250 h 2239040"/>
              <a:gd name="connsiteX433" fmla="*/ 2007416 w 2239040"/>
              <a:gd name="connsiteY433" fmla="*/ 463250 h 2239040"/>
              <a:gd name="connsiteX434" fmla="*/ 2007416 w 2239040"/>
              <a:gd name="connsiteY434" fmla="*/ 540458 h 2239040"/>
              <a:gd name="connsiteX435" fmla="*/ 1930207 w 2239040"/>
              <a:gd name="connsiteY435" fmla="*/ 540458 h 2239040"/>
              <a:gd name="connsiteX436" fmla="*/ 2007416 w 2239040"/>
              <a:gd name="connsiteY436" fmla="*/ 463250 h 2239040"/>
              <a:gd name="connsiteX437" fmla="*/ 2084624 w 2239040"/>
              <a:gd name="connsiteY437" fmla="*/ 463250 h 2239040"/>
              <a:gd name="connsiteX438" fmla="*/ 2084624 w 2239040"/>
              <a:gd name="connsiteY438" fmla="*/ 540458 h 2239040"/>
              <a:gd name="connsiteX439" fmla="*/ 2007416 w 2239040"/>
              <a:gd name="connsiteY439" fmla="*/ 540458 h 2239040"/>
              <a:gd name="connsiteX440" fmla="*/ 2084624 w 2239040"/>
              <a:gd name="connsiteY440" fmla="*/ 463250 h 2239040"/>
              <a:gd name="connsiteX441" fmla="*/ 2161832 w 2239040"/>
              <a:gd name="connsiteY441" fmla="*/ 463250 h 2239040"/>
              <a:gd name="connsiteX442" fmla="*/ 2161832 w 2239040"/>
              <a:gd name="connsiteY442" fmla="*/ 540458 h 2239040"/>
              <a:gd name="connsiteX443" fmla="*/ 2084624 w 2239040"/>
              <a:gd name="connsiteY443" fmla="*/ 540458 h 2239040"/>
              <a:gd name="connsiteX444" fmla="*/ 2161832 w 2239040"/>
              <a:gd name="connsiteY444" fmla="*/ 463250 h 2239040"/>
              <a:gd name="connsiteX445" fmla="*/ 2239041 w 2239040"/>
              <a:gd name="connsiteY445" fmla="*/ 463250 h 2239040"/>
              <a:gd name="connsiteX446" fmla="*/ 2239041 w 2239040"/>
              <a:gd name="connsiteY446" fmla="*/ 540458 h 2239040"/>
              <a:gd name="connsiteX447" fmla="*/ 2161832 w 2239040"/>
              <a:gd name="connsiteY447" fmla="*/ 540458 h 2239040"/>
              <a:gd name="connsiteX448" fmla="*/ 617666 w 2239040"/>
              <a:gd name="connsiteY448" fmla="*/ 540458 h 2239040"/>
              <a:gd name="connsiteX449" fmla="*/ 694875 w 2239040"/>
              <a:gd name="connsiteY449" fmla="*/ 540458 h 2239040"/>
              <a:gd name="connsiteX450" fmla="*/ 694875 w 2239040"/>
              <a:gd name="connsiteY450" fmla="*/ 617666 h 2239040"/>
              <a:gd name="connsiteX451" fmla="*/ 617666 w 2239040"/>
              <a:gd name="connsiteY451" fmla="*/ 617666 h 2239040"/>
              <a:gd name="connsiteX452" fmla="*/ 926500 w 2239040"/>
              <a:gd name="connsiteY452" fmla="*/ 540458 h 2239040"/>
              <a:gd name="connsiteX453" fmla="*/ 1003708 w 2239040"/>
              <a:gd name="connsiteY453" fmla="*/ 540458 h 2239040"/>
              <a:gd name="connsiteX454" fmla="*/ 1003708 w 2239040"/>
              <a:gd name="connsiteY454" fmla="*/ 617666 h 2239040"/>
              <a:gd name="connsiteX455" fmla="*/ 926500 w 2239040"/>
              <a:gd name="connsiteY455" fmla="*/ 617666 h 2239040"/>
              <a:gd name="connsiteX456" fmla="*/ 1003708 w 2239040"/>
              <a:gd name="connsiteY456" fmla="*/ 540458 h 2239040"/>
              <a:gd name="connsiteX457" fmla="*/ 1080916 w 2239040"/>
              <a:gd name="connsiteY457" fmla="*/ 540458 h 2239040"/>
              <a:gd name="connsiteX458" fmla="*/ 1080916 w 2239040"/>
              <a:gd name="connsiteY458" fmla="*/ 617666 h 2239040"/>
              <a:gd name="connsiteX459" fmla="*/ 1003708 w 2239040"/>
              <a:gd name="connsiteY459" fmla="*/ 617666 h 2239040"/>
              <a:gd name="connsiteX460" fmla="*/ 1080916 w 2239040"/>
              <a:gd name="connsiteY460" fmla="*/ 540458 h 2239040"/>
              <a:gd name="connsiteX461" fmla="*/ 1158125 w 2239040"/>
              <a:gd name="connsiteY461" fmla="*/ 540458 h 2239040"/>
              <a:gd name="connsiteX462" fmla="*/ 1158125 w 2239040"/>
              <a:gd name="connsiteY462" fmla="*/ 617666 h 2239040"/>
              <a:gd name="connsiteX463" fmla="*/ 1080916 w 2239040"/>
              <a:gd name="connsiteY463" fmla="*/ 617666 h 2239040"/>
              <a:gd name="connsiteX464" fmla="*/ 154417 w 2239040"/>
              <a:gd name="connsiteY464" fmla="*/ 617666 h 2239040"/>
              <a:gd name="connsiteX465" fmla="*/ 231625 w 2239040"/>
              <a:gd name="connsiteY465" fmla="*/ 617666 h 2239040"/>
              <a:gd name="connsiteX466" fmla="*/ 231625 w 2239040"/>
              <a:gd name="connsiteY466" fmla="*/ 694875 h 2239040"/>
              <a:gd name="connsiteX467" fmla="*/ 154417 w 2239040"/>
              <a:gd name="connsiteY467" fmla="*/ 694875 h 2239040"/>
              <a:gd name="connsiteX468" fmla="*/ 231625 w 2239040"/>
              <a:gd name="connsiteY468" fmla="*/ 617666 h 2239040"/>
              <a:gd name="connsiteX469" fmla="*/ 308833 w 2239040"/>
              <a:gd name="connsiteY469" fmla="*/ 617666 h 2239040"/>
              <a:gd name="connsiteX470" fmla="*/ 308833 w 2239040"/>
              <a:gd name="connsiteY470" fmla="*/ 694875 h 2239040"/>
              <a:gd name="connsiteX471" fmla="*/ 231625 w 2239040"/>
              <a:gd name="connsiteY471" fmla="*/ 694875 h 2239040"/>
              <a:gd name="connsiteX472" fmla="*/ 308833 w 2239040"/>
              <a:gd name="connsiteY472" fmla="*/ 617666 h 2239040"/>
              <a:gd name="connsiteX473" fmla="*/ 386042 w 2239040"/>
              <a:gd name="connsiteY473" fmla="*/ 617666 h 2239040"/>
              <a:gd name="connsiteX474" fmla="*/ 386042 w 2239040"/>
              <a:gd name="connsiteY474" fmla="*/ 694875 h 2239040"/>
              <a:gd name="connsiteX475" fmla="*/ 308833 w 2239040"/>
              <a:gd name="connsiteY475" fmla="*/ 694875 h 2239040"/>
              <a:gd name="connsiteX476" fmla="*/ 463250 w 2239040"/>
              <a:gd name="connsiteY476" fmla="*/ 617666 h 2239040"/>
              <a:gd name="connsiteX477" fmla="*/ 540458 w 2239040"/>
              <a:gd name="connsiteY477" fmla="*/ 617666 h 2239040"/>
              <a:gd name="connsiteX478" fmla="*/ 540458 w 2239040"/>
              <a:gd name="connsiteY478" fmla="*/ 694875 h 2239040"/>
              <a:gd name="connsiteX479" fmla="*/ 463250 w 2239040"/>
              <a:gd name="connsiteY479" fmla="*/ 694875 h 2239040"/>
              <a:gd name="connsiteX480" fmla="*/ 617666 w 2239040"/>
              <a:gd name="connsiteY480" fmla="*/ 617666 h 2239040"/>
              <a:gd name="connsiteX481" fmla="*/ 694875 w 2239040"/>
              <a:gd name="connsiteY481" fmla="*/ 617666 h 2239040"/>
              <a:gd name="connsiteX482" fmla="*/ 694875 w 2239040"/>
              <a:gd name="connsiteY482" fmla="*/ 694875 h 2239040"/>
              <a:gd name="connsiteX483" fmla="*/ 617666 w 2239040"/>
              <a:gd name="connsiteY483" fmla="*/ 694875 h 2239040"/>
              <a:gd name="connsiteX484" fmla="*/ 694875 w 2239040"/>
              <a:gd name="connsiteY484" fmla="*/ 617666 h 2239040"/>
              <a:gd name="connsiteX485" fmla="*/ 772083 w 2239040"/>
              <a:gd name="connsiteY485" fmla="*/ 617666 h 2239040"/>
              <a:gd name="connsiteX486" fmla="*/ 772083 w 2239040"/>
              <a:gd name="connsiteY486" fmla="*/ 694875 h 2239040"/>
              <a:gd name="connsiteX487" fmla="*/ 694875 w 2239040"/>
              <a:gd name="connsiteY487" fmla="*/ 694875 h 2239040"/>
              <a:gd name="connsiteX488" fmla="*/ 772083 w 2239040"/>
              <a:gd name="connsiteY488" fmla="*/ 617666 h 2239040"/>
              <a:gd name="connsiteX489" fmla="*/ 849291 w 2239040"/>
              <a:gd name="connsiteY489" fmla="*/ 617666 h 2239040"/>
              <a:gd name="connsiteX490" fmla="*/ 849291 w 2239040"/>
              <a:gd name="connsiteY490" fmla="*/ 694875 h 2239040"/>
              <a:gd name="connsiteX491" fmla="*/ 772083 w 2239040"/>
              <a:gd name="connsiteY491" fmla="*/ 694875 h 2239040"/>
              <a:gd name="connsiteX492" fmla="*/ 849291 w 2239040"/>
              <a:gd name="connsiteY492" fmla="*/ 617666 h 2239040"/>
              <a:gd name="connsiteX493" fmla="*/ 926500 w 2239040"/>
              <a:gd name="connsiteY493" fmla="*/ 617666 h 2239040"/>
              <a:gd name="connsiteX494" fmla="*/ 926500 w 2239040"/>
              <a:gd name="connsiteY494" fmla="*/ 694875 h 2239040"/>
              <a:gd name="connsiteX495" fmla="*/ 849291 w 2239040"/>
              <a:gd name="connsiteY495" fmla="*/ 694875 h 2239040"/>
              <a:gd name="connsiteX496" fmla="*/ 1389749 w 2239040"/>
              <a:gd name="connsiteY496" fmla="*/ 617666 h 2239040"/>
              <a:gd name="connsiteX497" fmla="*/ 1466958 w 2239040"/>
              <a:gd name="connsiteY497" fmla="*/ 617666 h 2239040"/>
              <a:gd name="connsiteX498" fmla="*/ 1466958 w 2239040"/>
              <a:gd name="connsiteY498" fmla="*/ 694875 h 2239040"/>
              <a:gd name="connsiteX499" fmla="*/ 1389749 w 2239040"/>
              <a:gd name="connsiteY499" fmla="*/ 694875 h 2239040"/>
              <a:gd name="connsiteX500" fmla="*/ 1544166 w 2239040"/>
              <a:gd name="connsiteY500" fmla="*/ 617666 h 2239040"/>
              <a:gd name="connsiteX501" fmla="*/ 1621374 w 2239040"/>
              <a:gd name="connsiteY501" fmla="*/ 617666 h 2239040"/>
              <a:gd name="connsiteX502" fmla="*/ 1621374 w 2239040"/>
              <a:gd name="connsiteY502" fmla="*/ 694875 h 2239040"/>
              <a:gd name="connsiteX503" fmla="*/ 1544166 w 2239040"/>
              <a:gd name="connsiteY503" fmla="*/ 694875 h 2239040"/>
              <a:gd name="connsiteX504" fmla="*/ 1621374 w 2239040"/>
              <a:gd name="connsiteY504" fmla="*/ 617666 h 2239040"/>
              <a:gd name="connsiteX505" fmla="*/ 1698583 w 2239040"/>
              <a:gd name="connsiteY505" fmla="*/ 617666 h 2239040"/>
              <a:gd name="connsiteX506" fmla="*/ 1698583 w 2239040"/>
              <a:gd name="connsiteY506" fmla="*/ 694875 h 2239040"/>
              <a:gd name="connsiteX507" fmla="*/ 1621374 w 2239040"/>
              <a:gd name="connsiteY507" fmla="*/ 694875 h 2239040"/>
              <a:gd name="connsiteX508" fmla="*/ 1698583 w 2239040"/>
              <a:gd name="connsiteY508" fmla="*/ 617666 h 2239040"/>
              <a:gd name="connsiteX509" fmla="*/ 1775791 w 2239040"/>
              <a:gd name="connsiteY509" fmla="*/ 617666 h 2239040"/>
              <a:gd name="connsiteX510" fmla="*/ 1775791 w 2239040"/>
              <a:gd name="connsiteY510" fmla="*/ 694875 h 2239040"/>
              <a:gd name="connsiteX511" fmla="*/ 1698583 w 2239040"/>
              <a:gd name="connsiteY511" fmla="*/ 694875 h 2239040"/>
              <a:gd name="connsiteX512" fmla="*/ 1775791 w 2239040"/>
              <a:gd name="connsiteY512" fmla="*/ 617666 h 2239040"/>
              <a:gd name="connsiteX513" fmla="*/ 1852999 w 2239040"/>
              <a:gd name="connsiteY513" fmla="*/ 617666 h 2239040"/>
              <a:gd name="connsiteX514" fmla="*/ 1852999 w 2239040"/>
              <a:gd name="connsiteY514" fmla="*/ 694875 h 2239040"/>
              <a:gd name="connsiteX515" fmla="*/ 1775791 w 2239040"/>
              <a:gd name="connsiteY515" fmla="*/ 694875 h 2239040"/>
              <a:gd name="connsiteX516" fmla="*/ 2007416 w 2239040"/>
              <a:gd name="connsiteY516" fmla="*/ 617666 h 2239040"/>
              <a:gd name="connsiteX517" fmla="*/ 2084624 w 2239040"/>
              <a:gd name="connsiteY517" fmla="*/ 617666 h 2239040"/>
              <a:gd name="connsiteX518" fmla="*/ 2084624 w 2239040"/>
              <a:gd name="connsiteY518" fmla="*/ 694875 h 2239040"/>
              <a:gd name="connsiteX519" fmla="*/ 2007416 w 2239040"/>
              <a:gd name="connsiteY519" fmla="*/ 694875 h 2239040"/>
              <a:gd name="connsiteX520" fmla="*/ 2084624 w 2239040"/>
              <a:gd name="connsiteY520" fmla="*/ 617666 h 2239040"/>
              <a:gd name="connsiteX521" fmla="*/ 2161832 w 2239040"/>
              <a:gd name="connsiteY521" fmla="*/ 617666 h 2239040"/>
              <a:gd name="connsiteX522" fmla="*/ 2161832 w 2239040"/>
              <a:gd name="connsiteY522" fmla="*/ 694875 h 2239040"/>
              <a:gd name="connsiteX523" fmla="*/ 2084624 w 2239040"/>
              <a:gd name="connsiteY523" fmla="*/ 694875 h 2239040"/>
              <a:gd name="connsiteX524" fmla="*/ 2161832 w 2239040"/>
              <a:gd name="connsiteY524" fmla="*/ 617666 h 2239040"/>
              <a:gd name="connsiteX525" fmla="*/ 2239041 w 2239040"/>
              <a:gd name="connsiteY525" fmla="*/ 617666 h 2239040"/>
              <a:gd name="connsiteX526" fmla="*/ 2239041 w 2239040"/>
              <a:gd name="connsiteY526" fmla="*/ 694875 h 2239040"/>
              <a:gd name="connsiteX527" fmla="*/ 2161832 w 2239040"/>
              <a:gd name="connsiteY527" fmla="*/ 694875 h 2239040"/>
              <a:gd name="connsiteX528" fmla="*/ 0 w 2239040"/>
              <a:gd name="connsiteY528" fmla="*/ 694875 h 2239040"/>
              <a:gd name="connsiteX529" fmla="*/ 77208 w 2239040"/>
              <a:gd name="connsiteY529" fmla="*/ 694875 h 2239040"/>
              <a:gd name="connsiteX530" fmla="*/ 77208 w 2239040"/>
              <a:gd name="connsiteY530" fmla="*/ 772083 h 2239040"/>
              <a:gd name="connsiteX531" fmla="*/ 0 w 2239040"/>
              <a:gd name="connsiteY531" fmla="*/ 772083 h 2239040"/>
              <a:gd name="connsiteX532" fmla="*/ 77208 w 2239040"/>
              <a:gd name="connsiteY532" fmla="*/ 694875 h 2239040"/>
              <a:gd name="connsiteX533" fmla="*/ 154417 w 2239040"/>
              <a:gd name="connsiteY533" fmla="*/ 694875 h 2239040"/>
              <a:gd name="connsiteX534" fmla="*/ 154417 w 2239040"/>
              <a:gd name="connsiteY534" fmla="*/ 772083 h 2239040"/>
              <a:gd name="connsiteX535" fmla="*/ 77208 w 2239040"/>
              <a:gd name="connsiteY535" fmla="*/ 772083 h 2239040"/>
              <a:gd name="connsiteX536" fmla="*/ 231625 w 2239040"/>
              <a:gd name="connsiteY536" fmla="*/ 694875 h 2239040"/>
              <a:gd name="connsiteX537" fmla="*/ 308833 w 2239040"/>
              <a:gd name="connsiteY537" fmla="*/ 694875 h 2239040"/>
              <a:gd name="connsiteX538" fmla="*/ 308833 w 2239040"/>
              <a:gd name="connsiteY538" fmla="*/ 772083 h 2239040"/>
              <a:gd name="connsiteX539" fmla="*/ 231625 w 2239040"/>
              <a:gd name="connsiteY539" fmla="*/ 772083 h 2239040"/>
              <a:gd name="connsiteX540" fmla="*/ 308833 w 2239040"/>
              <a:gd name="connsiteY540" fmla="*/ 694875 h 2239040"/>
              <a:gd name="connsiteX541" fmla="*/ 386042 w 2239040"/>
              <a:gd name="connsiteY541" fmla="*/ 694875 h 2239040"/>
              <a:gd name="connsiteX542" fmla="*/ 386042 w 2239040"/>
              <a:gd name="connsiteY542" fmla="*/ 772083 h 2239040"/>
              <a:gd name="connsiteX543" fmla="*/ 308833 w 2239040"/>
              <a:gd name="connsiteY543" fmla="*/ 772083 h 2239040"/>
              <a:gd name="connsiteX544" fmla="*/ 1158125 w 2239040"/>
              <a:gd name="connsiteY544" fmla="*/ 694875 h 2239040"/>
              <a:gd name="connsiteX545" fmla="*/ 1235333 w 2239040"/>
              <a:gd name="connsiteY545" fmla="*/ 694875 h 2239040"/>
              <a:gd name="connsiteX546" fmla="*/ 1235333 w 2239040"/>
              <a:gd name="connsiteY546" fmla="*/ 772083 h 2239040"/>
              <a:gd name="connsiteX547" fmla="*/ 1158125 w 2239040"/>
              <a:gd name="connsiteY547" fmla="*/ 772083 h 2239040"/>
              <a:gd name="connsiteX548" fmla="*/ 1235333 w 2239040"/>
              <a:gd name="connsiteY548" fmla="*/ 694875 h 2239040"/>
              <a:gd name="connsiteX549" fmla="*/ 1312541 w 2239040"/>
              <a:gd name="connsiteY549" fmla="*/ 694875 h 2239040"/>
              <a:gd name="connsiteX550" fmla="*/ 1312541 w 2239040"/>
              <a:gd name="connsiteY550" fmla="*/ 772083 h 2239040"/>
              <a:gd name="connsiteX551" fmla="*/ 1235333 w 2239040"/>
              <a:gd name="connsiteY551" fmla="*/ 772083 h 2239040"/>
              <a:gd name="connsiteX552" fmla="*/ 1698583 w 2239040"/>
              <a:gd name="connsiteY552" fmla="*/ 694875 h 2239040"/>
              <a:gd name="connsiteX553" fmla="*/ 1775791 w 2239040"/>
              <a:gd name="connsiteY553" fmla="*/ 694875 h 2239040"/>
              <a:gd name="connsiteX554" fmla="*/ 1775791 w 2239040"/>
              <a:gd name="connsiteY554" fmla="*/ 772083 h 2239040"/>
              <a:gd name="connsiteX555" fmla="*/ 1698583 w 2239040"/>
              <a:gd name="connsiteY555" fmla="*/ 772083 h 2239040"/>
              <a:gd name="connsiteX556" fmla="*/ 1852999 w 2239040"/>
              <a:gd name="connsiteY556" fmla="*/ 694875 h 2239040"/>
              <a:gd name="connsiteX557" fmla="*/ 1930207 w 2239040"/>
              <a:gd name="connsiteY557" fmla="*/ 694875 h 2239040"/>
              <a:gd name="connsiteX558" fmla="*/ 1930207 w 2239040"/>
              <a:gd name="connsiteY558" fmla="*/ 772083 h 2239040"/>
              <a:gd name="connsiteX559" fmla="*/ 1852999 w 2239040"/>
              <a:gd name="connsiteY559" fmla="*/ 772083 h 2239040"/>
              <a:gd name="connsiteX560" fmla="*/ 2084624 w 2239040"/>
              <a:gd name="connsiteY560" fmla="*/ 694875 h 2239040"/>
              <a:gd name="connsiteX561" fmla="*/ 2161832 w 2239040"/>
              <a:gd name="connsiteY561" fmla="*/ 694875 h 2239040"/>
              <a:gd name="connsiteX562" fmla="*/ 2161832 w 2239040"/>
              <a:gd name="connsiteY562" fmla="*/ 772083 h 2239040"/>
              <a:gd name="connsiteX563" fmla="*/ 2084624 w 2239040"/>
              <a:gd name="connsiteY563" fmla="*/ 772083 h 2239040"/>
              <a:gd name="connsiteX564" fmla="*/ 2161832 w 2239040"/>
              <a:gd name="connsiteY564" fmla="*/ 694875 h 2239040"/>
              <a:gd name="connsiteX565" fmla="*/ 2239041 w 2239040"/>
              <a:gd name="connsiteY565" fmla="*/ 694875 h 2239040"/>
              <a:gd name="connsiteX566" fmla="*/ 2239041 w 2239040"/>
              <a:gd name="connsiteY566" fmla="*/ 772083 h 2239040"/>
              <a:gd name="connsiteX567" fmla="*/ 2161832 w 2239040"/>
              <a:gd name="connsiteY567" fmla="*/ 772083 h 2239040"/>
              <a:gd name="connsiteX568" fmla="*/ 154417 w 2239040"/>
              <a:gd name="connsiteY568" fmla="*/ 772083 h 2239040"/>
              <a:gd name="connsiteX569" fmla="*/ 231625 w 2239040"/>
              <a:gd name="connsiteY569" fmla="*/ 772083 h 2239040"/>
              <a:gd name="connsiteX570" fmla="*/ 231625 w 2239040"/>
              <a:gd name="connsiteY570" fmla="*/ 849291 h 2239040"/>
              <a:gd name="connsiteX571" fmla="*/ 154417 w 2239040"/>
              <a:gd name="connsiteY571" fmla="*/ 849291 h 2239040"/>
              <a:gd name="connsiteX572" fmla="*/ 386042 w 2239040"/>
              <a:gd name="connsiteY572" fmla="*/ 772083 h 2239040"/>
              <a:gd name="connsiteX573" fmla="*/ 463250 w 2239040"/>
              <a:gd name="connsiteY573" fmla="*/ 772083 h 2239040"/>
              <a:gd name="connsiteX574" fmla="*/ 463250 w 2239040"/>
              <a:gd name="connsiteY574" fmla="*/ 849291 h 2239040"/>
              <a:gd name="connsiteX575" fmla="*/ 386042 w 2239040"/>
              <a:gd name="connsiteY575" fmla="*/ 849291 h 2239040"/>
              <a:gd name="connsiteX576" fmla="*/ 463250 w 2239040"/>
              <a:gd name="connsiteY576" fmla="*/ 772083 h 2239040"/>
              <a:gd name="connsiteX577" fmla="*/ 540458 w 2239040"/>
              <a:gd name="connsiteY577" fmla="*/ 772083 h 2239040"/>
              <a:gd name="connsiteX578" fmla="*/ 540458 w 2239040"/>
              <a:gd name="connsiteY578" fmla="*/ 849291 h 2239040"/>
              <a:gd name="connsiteX579" fmla="*/ 463250 w 2239040"/>
              <a:gd name="connsiteY579" fmla="*/ 849291 h 2239040"/>
              <a:gd name="connsiteX580" fmla="*/ 540458 w 2239040"/>
              <a:gd name="connsiteY580" fmla="*/ 772083 h 2239040"/>
              <a:gd name="connsiteX581" fmla="*/ 617666 w 2239040"/>
              <a:gd name="connsiteY581" fmla="*/ 772083 h 2239040"/>
              <a:gd name="connsiteX582" fmla="*/ 617666 w 2239040"/>
              <a:gd name="connsiteY582" fmla="*/ 849291 h 2239040"/>
              <a:gd name="connsiteX583" fmla="*/ 540458 w 2239040"/>
              <a:gd name="connsiteY583" fmla="*/ 849291 h 2239040"/>
              <a:gd name="connsiteX584" fmla="*/ 849291 w 2239040"/>
              <a:gd name="connsiteY584" fmla="*/ 772083 h 2239040"/>
              <a:gd name="connsiteX585" fmla="*/ 926500 w 2239040"/>
              <a:gd name="connsiteY585" fmla="*/ 772083 h 2239040"/>
              <a:gd name="connsiteX586" fmla="*/ 926500 w 2239040"/>
              <a:gd name="connsiteY586" fmla="*/ 849291 h 2239040"/>
              <a:gd name="connsiteX587" fmla="*/ 849291 w 2239040"/>
              <a:gd name="connsiteY587" fmla="*/ 849291 h 2239040"/>
              <a:gd name="connsiteX588" fmla="*/ 926500 w 2239040"/>
              <a:gd name="connsiteY588" fmla="*/ 772083 h 2239040"/>
              <a:gd name="connsiteX589" fmla="*/ 1003708 w 2239040"/>
              <a:gd name="connsiteY589" fmla="*/ 772083 h 2239040"/>
              <a:gd name="connsiteX590" fmla="*/ 1003708 w 2239040"/>
              <a:gd name="connsiteY590" fmla="*/ 849291 h 2239040"/>
              <a:gd name="connsiteX591" fmla="*/ 926500 w 2239040"/>
              <a:gd name="connsiteY591" fmla="*/ 849291 h 2239040"/>
              <a:gd name="connsiteX592" fmla="*/ 1080916 w 2239040"/>
              <a:gd name="connsiteY592" fmla="*/ 772083 h 2239040"/>
              <a:gd name="connsiteX593" fmla="*/ 1158125 w 2239040"/>
              <a:gd name="connsiteY593" fmla="*/ 772083 h 2239040"/>
              <a:gd name="connsiteX594" fmla="*/ 1158125 w 2239040"/>
              <a:gd name="connsiteY594" fmla="*/ 849291 h 2239040"/>
              <a:gd name="connsiteX595" fmla="*/ 1080916 w 2239040"/>
              <a:gd name="connsiteY595" fmla="*/ 849291 h 2239040"/>
              <a:gd name="connsiteX596" fmla="*/ 1544166 w 2239040"/>
              <a:gd name="connsiteY596" fmla="*/ 772083 h 2239040"/>
              <a:gd name="connsiteX597" fmla="*/ 1621374 w 2239040"/>
              <a:gd name="connsiteY597" fmla="*/ 772083 h 2239040"/>
              <a:gd name="connsiteX598" fmla="*/ 1621374 w 2239040"/>
              <a:gd name="connsiteY598" fmla="*/ 849291 h 2239040"/>
              <a:gd name="connsiteX599" fmla="*/ 1544166 w 2239040"/>
              <a:gd name="connsiteY599" fmla="*/ 849291 h 2239040"/>
              <a:gd name="connsiteX600" fmla="*/ 1621374 w 2239040"/>
              <a:gd name="connsiteY600" fmla="*/ 772083 h 2239040"/>
              <a:gd name="connsiteX601" fmla="*/ 1698583 w 2239040"/>
              <a:gd name="connsiteY601" fmla="*/ 772083 h 2239040"/>
              <a:gd name="connsiteX602" fmla="*/ 1698583 w 2239040"/>
              <a:gd name="connsiteY602" fmla="*/ 849291 h 2239040"/>
              <a:gd name="connsiteX603" fmla="*/ 1621374 w 2239040"/>
              <a:gd name="connsiteY603" fmla="*/ 849291 h 2239040"/>
              <a:gd name="connsiteX604" fmla="*/ 1852999 w 2239040"/>
              <a:gd name="connsiteY604" fmla="*/ 772083 h 2239040"/>
              <a:gd name="connsiteX605" fmla="*/ 1930207 w 2239040"/>
              <a:gd name="connsiteY605" fmla="*/ 772083 h 2239040"/>
              <a:gd name="connsiteX606" fmla="*/ 1930207 w 2239040"/>
              <a:gd name="connsiteY606" fmla="*/ 849291 h 2239040"/>
              <a:gd name="connsiteX607" fmla="*/ 1852999 w 2239040"/>
              <a:gd name="connsiteY607" fmla="*/ 849291 h 2239040"/>
              <a:gd name="connsiteX608" fmla="*/ 1930207 w 2239040"/>
              <a:gd name="connsiteY608" fmla="*/ 772083 h 2239040"/>
              <a:gd name="connsiteX609" fmla="*/ 2007416 w 2239040"/>
              <a:gd name="connsiteY609" fmla="*/ 772083 h 2239040"/>
              <a:gd name="connsiteX610" fmla="*/ 2007416 w 2239040"/>
              <a:gd name="connsiteY610" fmla="*/ 849291 h 2239040"/>
              <a:gd name="connsiteX611" fmla="*/ 1930207 w 2239040"/>
              <a:gd name="connsiteY611" fmla="*/ 849291 h 2239040"/>
              <a:gd name="connsiteX612" fmla="*/ 154417 w 2239040"/>
              <a:gd name="connsiteY612" fmla="*/ 849291 h 2239040"/>
              <a:gd name="connsiteX613" fmla="*/ 231625 w 2239040"/>
              <a:gd name="connsiteY613" fmla="*/ 849291 h 2239040"/>
              <a:gd name="connsiteX614" fmla="*/ 231625 w 2239040"/>
              <a:gd name="connsiteY614" fmla="*/ 926500 h 2239040"/>
              <a:gd name="connsiteX615" fmla="*/ 154417 w 2239040"/>
              <a:gd name="connsiteY615" fmla="*/ 926500 h 2239040"/>
              <a:gd name="connsiteX616" fmla="*/ 386042 w 2239040"/>
              <a:gd name="connsiteY616" fmla="*/ 849291 h 2239040"/>
              <a:gd name="connsiteX617" fmla="*/ 463250 w 2239040"/>
              <a:gd name="connsiteY617" fmla="*/ 849291 h 2239040"/>
              <a:gd name="connsiteX618" fmla="*/ 463250 w 2239040"/>
              <a:gd name="connsiteY618" fmla="*/ 926500 h 2239040"/>
              <a:gd name="connsiteX619" fmla="*/ 386042 w 2239040"/>
              <a:gd name="connsiteY619" fmla="*/ 926500 h 2239040"/>
              <a:gd name="connsiteX620" fmla="*/ 540458 w 2239040"/>
              <a:gd name="connsiteY620" fmla="*/ 849291 h 2239040"/>
              <a:gd name="connsiteX621" fmla="*/ 617666 w 2239040"/>
              <a:gd name="connsiteY621" fmla="*/ 849291 h 2239040"/>
              <a:gd name="connsiteX622" fmla="*/ 617666 w 2239040"/>
              <a:gd name="connsiteY622" fmla="*/ 926500 h 2239040"/>
              <a:gd name="connsiteX623" fmla="*/ 540458 w 2239040"/>
              <a:gd name="connsiteY623" fmla="*/ 926500 h 2239040"/>
              <a:gd name="connsiteX624" fmla="*/ 617666 w 2239040"/>
              <a:gd name="connsiteY624" fmla="*/ 849291 h 2239040"/>
              <a:gd name="connsiteX625" fmla="*/ 694875 w 2239040"/>
              <a:gd name="connsiteY625" fmla="*/ 849291 h 2239040"/>
              <a:gd name="connsiteX626" fmla="*/ 694875 w 2239040"/>
              <a:gd name="connsiteY626" fmla="*/ 926500 h 2239040"/>
              <a:gd name="connsiteX627" fmla="*/ 617666 w 2239040"/>
              <a:gd name="connsiteY627" fmla="*/ 926500 h 2239040"/>
              <a:gd name="connsiteX628" fmla="*/ 772083 w 2239040"/>
              <a:gd name="connsiteY628" fmla="*/ 849291 h 2239040"/>
              <a:gd name="connsiteX629" fmla="*/ 849291 w 2239040"/>
              <a:gd name="connsiteY629" fmla="*/ 849291 h 2239040"/>
              <a:gd name="connsiteX630" fmla="*/ 849291 w 2239040"/>
              <a:gd name="connsiteY630" fmla="*/ 926500 h 2239040"/>
              <a:gd name="connsiteX631" fmla="*/ 772083 w 2239040"/>
              <a:gd name="connsiteY631" fmla="*/ 926500 h 2239040"/>
              <a:gd name="connsiteX632" fmla="*/ 1003708 w 2239040"/>
              <a:gd name="connsiteY632" fmla="*/ 849291 h 2239040"/>
              <a:gd name="connsiteX633" fmla="*/ 1080916 w 2239040"/>
              <a:gd name="connsiteY633" fmla="*/ 849291 h 2239040"/>
              <a:gd name="connsiteX634" fmla="*/ 1080916 w 2239040"/>
              <a:gd name="connsiteY634" fmla="*/ 926500 h 2239040"/>
              <a:gd name="connsiteX635" fmla="*/ 1003708 w 2239040"/>
              <a:gd name="connsiteY635" fmla="*/ 926500 h 2239040"/>
              <a:gd name="connsiteX636" fmla="*/ 1080916 w 2239040"/>
              <a:gd name="connsiteY636" fmla="*/ 849291 h 2239040"/>
              <a:gd name="connsiteX637" fmla="*/ 1158125 w 2239040"/>
              <a:gd name="connsiteY637" fmla="*/ 849291 h 2239040"/>
              <a:gd name="connsiteX638" fmla="*/ 1158125 w 2239040"/>
              <a:gd name="connsiteY638" fmla="*/ 926500 h 2239040"/>
              <a:gd name="connsiteX639" fmla="*/ 1080916 w 2239040"/>
              <a:gd name="connsiteY639" fmla="*/ 926500 h 2239040"/>
              <a:gd name="connsiteX640" fmla="*/ 1235333 w 2239040"/>
              <a:gd name="connsiteY640" fmla="*/ 849291 h 2239040"/>
              <a:gd name="connsiteX641" fmla="*/ 1312541 w 2239040"/>
              <a:gd name="connsiteY641" fmla="*/ 849291 h 2239040"/>
              <a:gd name="connsiteX642" fmla="*/ 1312541 w 2239040"/>
              <a:gd name="connsiteY642" fmla="*/ 926500 h 2239040"/>
              <a:gd name="connsiteX643" fmla="*/ 1235333 w 2239040"/>
              <a:gd name="connsiteY643" fmla="*/ 926500 h 2239040"/>
              <a:gd name="connsiteX644" fmla="*/ 1312541 w 2239040"/>
              <a:gd name="connsiteY644" fmla="*/ 849291 h 2239040"/>
              <a:gd name="connsiteX645" fmla="*/ 1389749 w 2239040"/>
              <a:gd name="connsiteY645" fmla="*/ 849291 h 2239040"/>
              <a:gd name="connsiteX646" fmla="*/ 1389749 w 2239040"/>
              <a:gd name="connsiteY646" fmla="*/ 926500 h 2239040"/>
              <a:gd name="connsiteX647" fmla="*/ 1312541 w 2239040"/>
              <a:gd name="connsiteY647" fmla="*/ 926500 h 2239040"/>
              <a:gd name="connsiteX648" fmla="*/ 1389749 w 2239040"/>
              <a:gd name="connsiteY648" fmla="*/ 849291 h 2239040"/>
              <a:gd name="connsiteX649" fmla="*/ 1466958 w 2239040"/>
              <a:gd name="connsiteY649" fmla="*/ 849291 h 2239040"/>
              <a:gd name="connsiteX650" fmla="*/ 1466958 w 2239040"/>
              <a:gd name="connsiteY650" fmla="*/ 926500 h 2239040"/>
              <a:gd name="connsiteX651" fmla="*/ 1389749 w 2239040"/>
              <a:gd name="connsiteY651" fmla="*/ 926500 h 2239040"/>
              <a:gd name="connsiteX652" fmla="*/ 1621374 w 2239040"/>
              <a:gd name="connsiteY652" fmla="*/ 849291 h 2239040"/>
              <a:gd name="connsiteX653" fmla="*/ 1698583 w 2239040"/>
              <a:gd name="connsiteY653" fmla="*/ 849291 h 2239040"/>
              <a:gd name="connsiteX654" fmla="*/ 1698583 w 2239040"/>
              <a:gd name="connsiteY654" fmla="*/ 926500 h 2239040"/>
              <a:gd name="connsiteX655" fmla="*/ 1621374 w 2239040"/>
              <a:gd name="connsiteY655" fmla="*/ 926500 h 2239040"/>
              <a:gd name="connsiteX656" fmla="*/ 1698583 w 2239040"/>
              <a:gd name="connsiteY656" fmla="*/ 849291 h 2239040"/>
              <a:gd name="connsiteX657" fmla="*/ 1775791 w 2239040"/>
              <a:gd name="connsiteY657" fmla="*/ 849291 h 2239040"/>
              <a:gd name="connsiteX658" fmla="*/ 1775791 w 2239040"/>
              <a:gd name="connsiteY658" fmla="*/ 926500 h 2239040"/>
              <a:gd name="connsiteX659" fmla="*/ 1698583 w 2239040"/>
              <a:gd name="connsiteY659" fmla="*/ 926500 h 2239040"/>
              <a:gd name="connsiteX660" fmla="*/ 1852999 w 2239040"/>
              <a:gd name="connsiteY660" fmla="*/ 849291 h 2239040"/>
              <a:gd name="connsiteX661" fmla="*/ 1930207 w 2239040"/>
              <a:gd name="connsiteY661" fmla="*/ 849291 h 2239040"/>
              <a:gd name="connsiteX662" fmla="*/ 1930207 w 2239040"/>
              <a:gd name="connsiteY662" fmla="*/ 926500 h 2239040"/>
              <a:gd name="connsiteX663" fmla="*/ 1852999 w 2239040"/>
              <a:gd name="connsiteY663" fmla="*/ 926500 h 2239040"/>
              <a:gd name="connsiteX664" fmla="*/ 2084624 w 2239040"/>
              <a:gd name="connsiteY664" fmla="*/ 849291 h 2239040"/>
              <a:gd name="connsiteX665" fmla="*/ 2161832 w 2239040"/>
              <a:gd name="connsiteY665" fmla="*/ 849291 h 2239040"/>
              <a:gd name="connsiteX666" fmla="*/ 2161832 w 2239040"/>
              <a:gd name="connsiteY666" fmla="*/ 926500 h 2239040"/>
              <a:gd name="connsiteX667" fmla="*/ 2084624 w 2239040"/>
              <a:gd name="connsiteY667" fmla="*/ 926500 h 2239040"/>
              <a:gd name="connsiteX668" fmla="*/ 154417 w 2239040"/>
              <a:gd name="connsiteY668" fmla="*/ 926500 h 2239040"/>
              <a:gd name="connsiteX669" fmla="*/ 231625 w 2239040"/>
              <a:gd name="connsiteY669" fmla="*/ 926500 h 2239040"/>
              <a:gd name="connsiteX670" fmla="*/ 231625 w 2239040"/>
              <a:gd name="connsiteY670" fmla="*/ 1003708 h 2239040"/>
              <a:gd name="connsiteX671" fmla="*/ 154417 w 2239040"/>
              <a:gd name="connsiteY671" fmla="*/ 1003708 h 2239040"/>
              <a:gd name="connsiteX672" fmla="*/ 231625 w 2239040"/>
              <a:gd name="connsiteY672" fmla="*/ 926500 h 2239040"/>
              <a:gd name="connsiteX673" fmla="*/ 308833 w 2239040"/>
              <a:gd name="connsiteY673" fmla="*/ 926500 h 2239040"/>
              <a:gd name="connsiteX674" fmla="*/ 308833 w 2239040"/>
              <a:gd name="connsiteY674" fmla="*/ 1003708 h 2239040"/>
              <a:gd name="connsiteX675" fmla="*/ 231625 w 2239040"/>
              <a:gd name="connsiteY675" fmla="*/ 1003708 h 2239040"/>
              <a:gd name="connsiteX676" fmla="*/ 386042 w 2239040"/>
              <a:gd name="connsiteY676" fmla="*/ 926500 h 2239040"/>
              <a:gd name="connsiteX677" fmla="*/ 463250 w 2239040"/>
              <a:gd name="connsiteY677" fmla="*/ 926500 h 2239040"/>
              <a:gd name="connsiteX678" fmla="*/ 463250 w 2239040"/>
              <a:gd name="connsiteY678" fmla="*/ 1003708 h 2239040"/>
              <a:gd name="connsiteX679" fmla="*/ 386042 w 2239040"/>
              <a:gd name="connsiteY679" fmla="*/ 1003708 h 2239040"/>
              <a:gd name="connsiteX680" fmla="*/ 463250 w 2239040"/>
              <a:gd name="connsiteY680" fmla="*/ 926500 h 2239040"/>
              <a:gd name="connsiteX681" fmla="*/ 540458 w 2239040"/>
              <a:gd name="connsiteY681" fmla="*/ 926500 h 2239040"/>
              <a:gd name="connsiteX682" fmla="*/ 540458 w 2239040"/>
              <a:gd name="connsiteY682" fmla="*/ 1003708 h 2239040"/>
              <a:gd name="connsiteX683" fmla="*/ 463250 w 2239040"/>
              <a:gd name="connsiteY683" fmla="*/ 1003708 h 2239040"/>
              <a:gd name="connsiteX684" fmla="*/ 540458 w 2239040"/>
              <a:gd name="connsiteY684" fmla="*/ 926500 h 2239040"/>
              <a:gd name="connsiteX685" fmla="*/ 617666 w 2239040"/>
              <a:gd name="connsiteY685" fmla="*/ 926500 h 2239040"/>
              <a:gd name="connsiteX686" fmla="*/ 617666 w 2239040"/>
              <a:gd name="connsiteY686" fmla="*/ 1003708 h 2239040"/>
              <a:gd name="connsiteX687" fmla="*/ 540458 w 2239040"/>
              <a:gd name="connsiteY687" fmla="*/ 1003708 h 2239040"/>
              <a:gd name="connsiteX688" fmla="*/ 617666 w 2239040"/>
              <a:gd name="connsiteY688" fmla="*/ 926500 h 2239040"/>
              <a:gd name="connsiteX689" fmla="*/ 694875 w 2239040"/>
              <a:gd name="connsiteY689" fmla="*/ 926500 h 2239040"/>
              <a:gd name="connsiteX690" fmla="*/ 694875 w 2239040"/>
              <a:gd name="connsiteY690" fmla="*/ 1003708 h 2239040"/>
              <a:gd name="connsiteX691" fmla="*/ 617666 w 2239040"/>
              <a:gd name="connsiteY691" fmla="*/ 1003708 h 2239040"/>
              <a:gd name="connsiteX692" fmla="*/ 694875 w 2239040"/>
              <a:gd name="connsiteY692" fmla="*/ 926500 h 2239040"/>
              <a:gd name="connsiteX693" fmla="*/ 772083 w 2239040"/>
              <a:gd name="connsiteY693" fmla="*/ 926500 h 2239040"/>
              <a:gd name="connsiteX694" fmla="*/ 772083 w 2239040"/>
              <a:gd name="connsiteY694" fmla="*/ 1003708 h 2239040"/>
              <a:gd name="connsiteX695" fmla="*/ 694875 w 2239040"/>
              <a:gd name="connsiteY695" fmla="*/ 1003708 h 2239040"/>
              <a:gd name="connsiteX696" fmla="*/ 849291 w 2239040"/>
              <a:gd name="connsiteY696" fmla="*/ 926500 h 2239040"/>
              <a:gd name="connsiteX697" fmla="*/ 926500 w 2239040"/>
              <a:gd name="connsiteY697" fmla="*/ 926500 h 2239040"/>
              <a:gd name="connsiteX698" fmla="*/ 926500 w 2239040"/>
              <a:gd name="connsiteY698" fmla="*/ 1003708 h 2239040"/>
              <a:gd name="connsiteX699" fmla="*/ 849291 w 2239040"/>
              <a:gd name="connsiteY699" fmla="*/ 1003708 h 2239040"/>
              <a:gd name="connsiteX700" fmla="*/ 1080916 w 2239040"/>
              <a:gd name="connsiteY700" fmla="*/ 926500 h 2239040"/>
              <a:gd name="connsiteX701" fmla="*/ 1158125 w 2239040"/>
              <a:gd name="connsiteY701" fmla="*/ 926500 h 2239040"/>
              <a:gd name="connsiteX702" fmla="*/ 1158125 w 2239040"/>
              <a:gd name="connsiteY702" fmla="*/ 1003708 h 2239040"/>
              <a:gd name="connsiteX703" fmla="*/ 1080916 w 2239040"/>
              <a:gd name="connsiteY703" fmla="*/ 1003708 h 2239040"/>
              <a:gd name="connsiteX704" fmla="*/ 1158125 w 2239040"/>
              <a:gd name="connsiteY704" fmla="*/ 926500 h 2239040"/>
              <a:gd name="connsiteX705" fmla="*/ 1235333 w 2239040"/>
              <a:gd name="connsiteY705" fmla="*/ 926500 h 2239040"/>
              <a:gd name="connsiteX706" fmla="*/ 1235333 w 2239040"/>
              <a:gd name="connsiteY706" fmla="*/ 1003708 h 2239040"/>
              <a:gd name="connsiteX707" fmla="*/ 1158125 w 2239040"/>
              <a:gd name="connsiteY707" fmla="*/ 1003708 h 2239040"/>
              <a:gd name="connsiteX708" fmla="*/ 1235333 w 2239040"/>
              <a:gd name="connsiteY708" fmla="*/ 926500 h 2239040"/>
              <a:gd name="connsiteX709" fmla="*/ 1312541 w 2239040"/>
              <a:gd name="connsiteY709" fmla="*/ 926500 h 2239040"/>
              <a:gd name="connsiteX710" fmla="*/ 1312541 w 2239040"/>
              <a:gd name="connsiteY710" fmla="*/ 1003708 h 2239040"/>
              <a:gd name="connsiteX711" fmla="*/ 1235333 w 2239040"/>
              <a:gd name="connsiteY711" fmla="*/ 1003708 h 2239040"/>
              <a:gd name="connsiteX712" fmla="*/ 1312541 w 2239040"/>
              <a:gd name="connsiteY712" fmla="*/ 926500 h 2239040"/>
              <a:gd name="connsiteX713" fmla="*/ 1389749 w 2239040"/>
              <a:gd name="connsiteY713" fmla="*/ 926500 h 2239040"/>
              <a:gd name="connsiteX714" fmla="*/ 1389749 w 2239040"/>
              <a:gd name="connsiteY714" fmla="*/ 1003708 h 2239040"/>
              <a:gd name="connsiteX715" fmla="*/ 1312541 w 2239040"/>
              <a:gd name="connsiteY715" fmla="*/ 1003708 h 2239040"/>
              <a:gd name="connsiteX716" fmla="*/ 1544166 w 2239040"/>
              <a:gd name="connsiteY716" fmla="*/ 926500 h 2239040"/>
              <a:gd name="connsiteX717" fmla="*/ 1621374 w 2239040"/>
              <a:gd name="connsiteY717" fmla="*/ 926500 h 2239040"/>
              <a:gd name="connsiteX718" fmla="*/ 1621374 w 2239040"/>
              <a:gd name="connsiteY718" fmla="*/ 1003708 h 2239040"/>
              <a:gd name="connsiteX719" fmla="*/ 1544166 w 2239040"/>
              <a:gd name="connsiteY719" fmla="*/ 1003708 h 2239040"/>
              <a:gd name="connsiteX720" fmla="*/ 1621374 w 2239040"/>
              <a:gd name="connsiteY720" fmla="*/ 926500 h 2239040"/>
              <a:gd name="connsiteX721" fmla="*/ 1698583 w 2239040"/>
              <a:gd name="connsiteY721" fmla="*/ 926500 h 2239040"/>
              <a:gd name="connsiteX722" fmla="*/ 1698583 w 2239040"/>
              <a:gd name="connsiteY722" fmla="*/ 1003708 h 2239040"/>
              <a:gd name="connsiteX723" fmla="*/ 1621374 w 2239040"/>
              <a:gd name="connsiteY723" fmla="*/ 1003708 h 2239040"/>
              <a:gd name="connsiteX724" fmla="*/ 1775791 w 2239040"/>
              <a:gd name="connsiteY724" fmla="*/ 926500 h 2239040"/>
              <a:gd name="connsiteX725" fmla="*/ 1852999 w 2239040"/>
              <a:gd name="connsiteY725" fmla="*/ 926500 h 2239040"/>
              <a:gd name="connsiteX726" fmla="*/ 1852999 w 2239040"/>
              <a:gd name="connsiteY726" fmla="*/ 1003708 h 2239040"/>
              <a:gd name="connsiteX727" fmla="*/ 1775791 w 2239040"/>
              <a:gd name="connsiteY727" fmla="*/ 1003708 h 2239040"/>
              <a:gd name="connsiteX728" fmla="*/ 1930207 w 2239040"/>
              <a:gd name="connsiteY728" fmla="*/ 926500 h 2239040"/>
              <a:gd name="connsiteX729" fmla="*/ 2007416 w 2239040"/>
              <a:gd name="connsiteY729" fmla="*/ 926500 h 2239040"/>
              <a:gd name="connsiteX730" fmla="*/ 2007416 w 2239040"/>
              <a:gd name="connsiteY730" fmla="*/ 1003708 h 2239040"/>
              <a:gd name="connsiteX731" fmla="*/ 1930207 w 2239040"/>
              <a:gd name="connsiteY731" fmla="*/ 1003708 h 2239040"/>
              <a:gd name="connsiteX732" fmla="*/ 2007416 w 2239040"/>
              <a:gd name="connsiteY732" fmla="*/ 926500 h 2239040"/>
              <a:gd name="connsiteX733" fmla="*/ 2084624 w 2239040"/>
              <a:gd name="connsiteY733" fmla="*/ 926500 h 2239040"/>
              <a:gd name="connsiteX734" fmla="*/ 2084624 w 2239040"/>
              <a:gd name="connsiteY734" fmla="*/ 1003708 h 2239040"/>
              <a:gd name="connsiteX735" fmla="*/ 2007416 w 2239040"/>
              <a:gd name="connsiteY735" fmla="*/ 1003708 h 2239040"/>
              <a:gd name="connsiteX736" fmla="*/ 154417 w 2239040"/>
              <a:gd name="connsiteY736" fmla="*/ 1003708 h 2239040"/>
              <a:gd name="connsiteX737" fmla="*/ 231625 w 2239040"/>
              <a:gd name="connsiteY737" fmla="*/ 1003708 h 2239040"/>
              <a:gd name="connsiteX738" fmla="*/ 231625 w 2239040"/>
              <a:gd name="connsiteY738" fmla="*/ 1080916 h 2239040"/>
              <a:gd name="connsiteX739" fmla="*/ 154417 w 2239040"/>
              <a:gd name="connsiteY739" fmla="*/ 1080916 h 2239040"/>
              <a:gd name="connsiteX740" fmla="*/ 617666 w 2239040"/>
              <a:gd name="connsiteY740" fmla="*/ 1003708 h 2239040"/>
              <a:gd name="connsiteX741" fmla="*/ 694875 w 2239040"/>
              <a:gd name="connsiteY741" fmla="*/ 1003708 h 2239040"/>
              <a:gd name="connsiteX742" fmla="*/ 694875 w 2239040"/>
              <a:gd name="connsiteY742" fmla="*/ 1080916 h 2239040"/>
              <a:gd name="connsiteX743" fmla="*/ 617666 w 2239040"/>
              <a:gd name="connsiteY743" fmla="*/ 1080916 h 2239040"/>
              <a:gd name="connsiteX744" fmla="*/ 694875 w 2239040"/>
              <a:gd name="connsiteY744" fmla="*/ 1003708 h 2239040"/>
              <a:gd name="connsiteX745" fmla="*/ 772083 w 2239040"/>
              <a:gd name="connsiteY745" fmla="*/ 1003708 h 2239040"/>
              <a:gd name="connsiteX746" fmla="*/ 772083 w 2239040"/>
              <a:gd name="connsiteY746" fmla="*/ 1080916 h 2239040"/>
              <a:gd name="connsiteX747" fmla="*/ 694875 w 2239040"/>
              <a:gd name="connsiteY747" fmla="*/ 1080916 h 2239040"/>
              <a:gd name="connsiteX748" fmla="*/ 849291 w 2239040"/>
              <a:gd name="connsiteY748" fmla="*/ 1003708 h 2239040"/>
              <a:gd name="connsiteX749" fmla="*/ 926500 w 2239040"/>
              <a:gd name="connsiteY749" fmla="*/ 1003708 h 2239040"/>
              <a:gd name="connsiteX750" fmla="*/ 926500 w 2239040"/>
              <a:gd name="connsiteY750" fmla="*/ 1080916 h 2239040"/>
              <a:gd name="connsiteX751" fmla="*/ 849291 w 2239040"/>
              <a:gd name="connsiteY751" fmla="*/ 1080916 h 2239040"/>
              <a:gd name="connsiteX752" fmla="*/ 926500 w 2239040"/>
              <a:gd name="connsiteY752" fmla="*/ 1003708 h 2239040"/>
              <a:gd name="connsiteX753" fmla="*/ 1003708 w 2239040"/>
              <a:gd name="connsiteY753" fmla="*/ 1003708 h 2239040"/>
              <a:gd name="connsiteX754" fmla="*/ 1003708 w 2239040"/>
              <a:gd name="connsiteY754" fmla="*/ 1080916 h 2239040"/>
              <a:gd name="connsiteX755" fmla="*/ 926500 w 2239040"/>
              <a:gd name="connsiteY755" fmla="*/ 1080916 h 2239040"/>
              <a:gd name="connsiteX756" fmla="*/ 1080916 w 2239040"/>
              <a:gd name="connsiteY756" fmla="*/ 1003708 h 2239040"/>
              <a:gd name="connsiteX757" fmla="*/ 1158125 w 2239040"/>
              <a:gd name="connsiteY757" fmla="*/ 1003708 h 2239040"/>
              <a:gd name="connsiteX758" fmla="*/ 1158125 w 2239040"/>
              <a:gd name="connsiteY758" fmla="*/ 1080916 h 2239040"/>
              <a:gd name="connsiteX759" fmla="*/ 1080916 w 2239040"/>
              <a:gd name="connsiteY759" fmla="*/ 1080916 h 2239040"/>
              <a:gd name="connsiteX760" fmla="*/ 1235333 w 2239040"/>
              <a:gd name="connsiteY760" fmla="*/ 1003708 h 2239040"/>
              <a:gd name="connsiteX761" fmla="*/ 1312541 w 2239040"/>
              <a:gd name="connsiteY761" fmla="*/ 1003708 h 2239040"/>
              <a:gd name="connsiteX762" fmla="*/ 1312541 w 2239040"/>
              <a:gd name="connsiteY762" fmla="*/ 1080916 h 2239040"/>
              <a:gd name="connsiteX763" fmla="*/ 1235333 w 2239040"/>
              <a:gd name="connsiteY763" fmla="*/ 1080916 h 2239040"/>
              <a:gd name="connsiteX764" fmla="*/ 1389749 w 2239040"/>
              <a:gd name="connsiteY764" fmla="*/ 1003708 h 2239040"/>
              <a:gd name="connsiteX765" fmla="*/ 1466958 w 2239040"/>
              <a:gd name="connsiteY765" fmla="*/ 1003708 h 2239040"/>
              <a:gd name="connsiteX766" fmla="*/ 1466958 w 2239040"/>
              <a:gd name="connsiteY766" fmla="*/ 1080916 h 2239040"/>
              <a:gd name="connsiteX767" fmla="*/ 1389749 w 2239040"/>
              <a:gd name="connsiteY767" fmla="*/ 1080916 h 2239040"/>
              <a:gd name="connsiteX768" fmla="*/ 1466958 w 2239040"/>
              <a:gd name="connsiteY768" fmla="*/ 1003708 h 2239040"/>
              <a:gd name="connsiteX769" fmla="*/ 1544166 w 2239040"/>
              <a:gd name="connsiteY769" fmla="*/ 1003708 h 2239040"/>
              <a:gd name="connsiteX770" fmla="*/ 1544166 w 2239040"/>
              <a:gd name="connsiteY770" fmla="*/ 1080916 h 2239040"/>
              <a:gd name="connsiteX771" fmla="*/ 1466958 w 2239040"/>
              <a:gd name="connsiteY771" fmla="*/ 1080916 h 2239040"/>
              <a:gd name="connsiteX772" fmla="*/ 1698583 w 2239040"/>
              <a:gd name="connsiteY772" fmla="*/ 1003708 h 2239040"/>
              <a:gd name="connsiteX773" fmla="*/ 1775791 w 2239040"/>
              <a:gd name="connsiteY773" fmla="*/ 1003708 h 2239040"/>
              <a:gd name="connsiteX774" fmla="*/ 1775791 w 2239040"/>
              <a:gd name="connsiteY774" fmla="*/ 1080916 h 2239040"/>
              <a:gd name="connsiteX775" fmla="*/ 1698583 w 2239040"/>
              <a:gd name="connsiteY775" fmla="*/ 1080916 h 2239040"/>
              <a:gd name="connsiteX776" fmla="*/ 1852999 w 2239040"/>
              <a:gd name="connsiteY776" fmla="*/ 1003708 h 2239040"/>
              <a:gd name="connsiteX777" fmla="*/ 1930207 w 2239040"/>
              <a:gd name="connsiteY777" fmla="*/ 1003708 h 2239040"/>
              <a:gd name="connsiteX778" fmla="*/ 1930207 w 2239040"/>
              <a:gd name="connsiteY778" fmla="*/ 1080916 h 2239040"/>
              <a:gd name="connsiteX779" fmla="*/ 1852999 w 2239040"/>
              <a:gd name="connsiteY779" fmla="*/ 1080916 h 2239040"/>
              <a:gd name="connsiteX780" fmla="*/ 1930207 w 2239040"/>
              <a:gd name="connsiteY780" fmla="*/ 1003708 h 2239040"/>
              <a:gd name="connsiteX781" fmla="*/ 2007416 w 2239040"/>
              <a:gd name="connsiteY781" fmla="*/ 1003708 h 2239040"/>
              <a:gd name="connsiteX782" fmla="*/ 2007416 w 2239040"/>
              <a:gd name="connsiteY782" fmla="*/ 1080916 h 2239040"/>
              <a:gd name="connsiteX783" fmla="*/ 1930207 w 2239040"/>
              <a:gd name="connsiteY783" fmla="*/ 1080916 h 2239040"/>
              <a:gd name="connsiteX784" fmla="*/ 2161832 w 2239040"/>
              <a:gd name="connsiteY784" fmla="*/ 1003708 h 2239040"/>
              <a:gd name="connsiteX785" fmla="*/ 2239041 w 2239040"/>
              <a:gd name="connsiteY785" fmla="*/ 1003708 h 2239040"/>
              <a:gd name="connsiteX786" fmla="*/ 2239041 w 2239040"/>
              <a:gd name="connsiteY786" fmla="*/ 1080916 h 2239040"/>
              <a:gd name="connsiteX787" fmla="*/ 2161832 w 2239040"/>
              <a:gd name="connsiteY787" fmla="*/ 1080916 h 2239040"/>
              <a:gd name="connsiteX788" fmla="*/ 0 w 2239040"/>
              <a:gd name="connsiteY788" fmla="*/ 1080916 h 2239040"/>
              <a:gd name="connsiteX789" fmla="*/ 77208 w 2239040"/>
              <a:gd name="connsiteY789" fmla="*/ 1080916 h 2239040"/>
              <a:gd name="connsiteX790" fmla="*/ 77208 w 2239040"/>
              <a:gd name="connsiteY790" fmla="*/ 1158125 h 2239040"/>
              <a:gd name="connsiteX791" fmla="*/ 0 w 2239040"/>
              <a:gd name="connsiteY791" fmla="*/ 1158125 h 2239040"/>
              <a:gd name="connsiteX792" fmla="*/ 77208 w 2239040"/>
              <a:gd name="connsiteY792" fmla="*/ 1080916 h 2239040"/>
              <a:gd name="connsiteX793" fmla="*/ 154417 w 2239040"/>
              <a:gd name="connsiteY793" fmla="*/ 1080916 h 2239040"/>
              <a:gd name="connsiteX794" fmla="*/ 154417 w 2239040"/>
              <a:gd name="connsiteY794" fmla="*/ 1158125 h 2239040"/>
              <a:gd name="connsiteX795" fmla="*/ 77208 w 2239040"/>
              <a:gd name="connsiteY795" fmla="*/ 1158125 h 2239040"/>
              <a:gd name="connsiteX796" fmla="*/ 154417 w 2239040"/>
              <a:gd name="connsiteY796" fmla="*/ 1080916 h 2239040"/>
              <a:gd name="connsiteX797" fmla="*/ 231625 w 2239040"/>
              <a:gd name="connsiteY797" fmla="*/ 1080916 h 2239040"/>
              <a:gd name="connsiteX798" fmla="*/ 231625 w 2239040"/>
              <a:gd name="connsiteY798" fmla="*/ 1158125 h 2239040"/>
              <a:gd name="connsiteX799" fmla="*/ 154417 w 2239040"/>
              <a:gd name="connsiteY799" fmla="*/ 1158125 h 2239040"/>
              <a:gd name="connsiteX800" fmla="*/ 231625 w 2239040"/>
              <a:gd name="connsiteY800" fmla="*/ 1080916 h 2239040"/>
              <a:gd name="connsiteX801" fmla="*/ 308833 w 2239040"/>
              <a:gd name="connsiteY801" fmla="*/ 1080916 h 2239040"/>
              <a:gd name="connsiteX802" fmla="*/ 308833 w 2239040"/>
              <a:gd name="connsiteY802" fmla="*/ 1158125 h 2239040"/>
              <a:gd name="connsiteX803" fmla="*/ 231625 w 2239040"/>
              <a:gd name="connsiteY803" fmla="*/ 1158125 h 2239040"/>
              <a:gd name="connsiteX804" fmla="*/ 308833 w 2239040"/>
              <a:gd name="connsiteY804" fmla="*/ 1080916 h 2239040"/>
              <a:gd name="connsiteX805" fmla="*/ 386042 w 2239040"/>
              <a:gd name="connsiteY805" fmla="*/ 1080916 h 2239040"/>
              <a:gd name="connsiteX806" fmla="*/ 386042 w 2239040"/>
              <a:gd name="connsiteY806" fmla="*/ 1158125 h 2239040"/>
              <a:gd name="connsiteX807" fmla="*/ 308833 w 2239040"/>
              <a:gd name="connsiteY807" fmla="*/ 1158125 h 2239040"/>
              <a:gd name="connsiteX808" fmla="*/ 463250 w 2239040"/>
              <a:gd name="connsiteY808" fmla="*/ 1080916 h 2239040"/>
              <a:gd name="connsiteX809" fmla="*/ 540458 w 2239040"/>
              <a:gd name="connsiteY809" fmla="*/ 1080916 h 2239040"/>
              <a:gd name="connsiteX810" fmla="*/ 540458 w 2239040"/>
              <a:gd name="connsiteY810" fmla="*/ 1158125 h 2239040"/>
              <a:gd name="connsiteX811" fmla="*/ 463250 w 2239040"/>
              <a:gd name="connsiteY811" fmla="*/ 1158125 h 2239040"/>
              <a:gd name="connsiteX812" fmla="*/ 617666 w 2239040"/>
              <a:gd name="connsiteY812" fmla="*/ 1080916 h 2239040"/>
              <a:gd name="connsiteX813" fmla="*/ 694875 w 2239040"/>
              <a:gd name="connsiteY813" fmla="*/ 1080916 h 2239040"/>
              <a:gd name="connsiteX814" fmla="*/ 694875 w 2239040"/>
              <a:gd name="connsiteY814" fmla="*/ 1158125 h 2239040"/>
              <a:gd name="connsiteX815" fmla="*/ 617666 w 2239040"/>
              <a:gd name="connsiteY815" fmla="*/ 1158125 h 2239040"/>
              <a:gd name="connsiteX816" fmla="*/ 694875 w 2239040"/>
              <a:gd name="connsiteY816" fmla="*/ 1080916 h 2239040"/>
              <a:gd name="connsiteX817" fmla="*/ 772083 w 2239040"/>
              <a:gd name="connsiteY817" fmla="*/ 1080916 h 2239040"/>
              <a:gd name="connsiteX818" fmla="*/ 772083 w 2239040"/>
              <a:gd name="connsiteY818" fmla="*/ 1158125 h 2239040"/>
              <a:gd name="connsiteX819" fmla="*/ 694875 w 2239040"/>
              <a:gd name="connsiteY819" fmla="*/ 1158125 h 2239040"/>
              <a:gd name="connsiteX820" fmla="*/ 772083 w 2239040"/>
              <a:gd name="connsiteY820" fmla="*/ 1080916 h 2239040"/>
              <a:gd name="connsiteX821" fmla="*/ 849291 w 2239040"/>
              <a:gd name="connsiteY821" fmla="*/ 1080916 h 2239040"/>
              <a:gd name="connsiteX822" fmla="*/ 849291 w 2239040"/>
              <a:gd name="connsiteY822" fmla="*/ 1158125 h 2239040"/>
              <a:gd name="connsiteX823" fmla="*/ 772083 w 2239040"/>
              <a:gd name="connsiteY823" fmla="*/ 1158125 h 2239040"/>
              <a:gd name="connsiteX824" fmla="*/ 926500 w 2239040"/>
              <a:gd name="connsiteY824" fmla="*/ 1080916 h 2239040"/>
              <a:gd name="connsiteX825" fmla="*/ 1003708 w 2239040"/>
              <a:gd name="connsiteY825" fmla="*/ 1080916 h 2239040"/>
              <a:gd name="connsiteX826" fmla="*/ 1003708 w 2239040"/>
              <a:gd name="connsiteY826" fmla="*/ 1158125 h 2239040"/>
              <a:gd name="connsiteX827" fmla="*/ 926500 w 2239040"/>
              <a:gd name="connsiteY827" fmla="*/ 1158125 h 2239040"/>
              <a:gd name="connsiteX828" fmla="*/ 1080916 w 2239040"/>
              <a:gd name="connsiteY828" fmla="*/ 1080916 h 2239040"/>
              <a:gd name="connsiteX829" fmla="*/ 1158125 w 2239040"/>
              <a:gd name="connsiteY829" fmla="*/ 1080916 h 2239040"/>
              <a:gd name="connsiteX830" fmla="*/ 1158125 w 2239040"/>
              <a:gd name="connsiteY830" fmla="*/ 1158125 h 2239040"/>
              <a:gd name="connsiteX831" fmla="*/ 1080916 w 2239040"/>
              <a:gd name="connsiteY831" fmla="*/ 1158125 h 2239040"/>
              <a:gd name="connsiteX832" fmla="*/ 1158125 w 2239040"/>
              <a:gd name="connsiteY832" fmla="*/ 1080916 h 2239040"/>
              <a:gd name="connsiteX833" fmla="*/ 1235333 w 2239040"/>
              <a:gd name="connsiteY833" fmla="*/ 1080916 h 2239040"/>
              <a:gd name="connsiteX834" fmla="*/ 1235333 w 2239040"/>
              <a:gd name="connsiteY834" fmla="*/ 1158125 h 2239040"/>
              <a:gd name="connsiteX835" fmla="*/ 1158125 w 2239040"/>
              <a:gd name="connsiteY835" fmla="*/ 1158125 h 2239040"/>
              <a:gd name="connsiteX836" fmla="*/ 1544166 w 2239040"/>
              <a:gd name="connsiteY836" fmla="*/ 1080916 h 2239040"/>
              <a:gd name="connsiteX837" fmla="*/ 1621374 w 2239040"/>
              <a:gd name="connsiteY837" fmla="*/ 1080916 h 2239040"/>
              <a:gd name="connsiteX838" fmla="*/ 1621374 w 2239040"/>
              <a:gd name="connsiteY838" fmla="*/ 1158125 h 2239040"/>
              <a:gd name="connsiteX839" fmla="*/ 1544166 w 2239040"/>
              <a:gd name="connsiteY839" fmla="*/ 1158125 h 2239040"/>
              <a:gd name="connsiteX840" fmla="*/ 1775791 w 2239040"/>
              <a:gd name="connsiteY840" fmla="*/ 1080916 h 2239040"/>
              <a:gd name="connsiteX841" fmla="*/ 1852999 w 2239040"/>
              <a:gd name="connsiteY841" fmla="*/ 1080916 h 2239040"/>
              <a:gd name="connsiteX842" fmla="*/ 1852999 w 2239040"/>
              <a:gd name="connsiteY842" fmla="*/ 1158125 h 2239040"/>
              <a:gd name="connsiteX843" fmla="*/ 1775791 w 2239040"/>
              <a:gd name="connsiteY843" fmla="*/ 1158125 h 2239040"/>
              <a:gd name="connsiteX844" fmla="*/ 1930207 w 2239040"/>
              <a:gd name="connsiteY844" fmla="*/ 1080916 h 2239040"/>
              <a:gd name="connsiteX845" fmla="*/ 2007416 w 2239040"/>
              <a:gd name="connsiteY845" fmla="*/ 1080916 h 2239040"/>
              <a:gd name="connsiteX846" fmla="*/ 2007416 w 2239040"/>
              <a:gd name="connsiteY846" fmla="*/ 1158125 h 2239040"/>
              <a:gd name="connsiteX847" fmla="*/ 1930207 w 2239040"/>
              <a:gd name="connsiteY847" fmla="*/ 1158125 h 2239040"/>
              <a:gd name="connsiteX848" fmla="*/ 2084624 w 2239040"/>
              <a:gd name="connsiteY848" fmla="*/ 1080916 h 2239040"/>
              <a:gd name="connsiteX849" fmla="*/ 2161832 w 2239040"/>
              <a:gd name="connsiteY849" fmla="*/ 1080916 h 2239040"/>
              <a:gd name="connsiteX850" fmla="*/ 2161832 w 2239040"/>
              <a:gd name="connsiteY850" fmla="*/ 1158125 h 2239040"/>
              <a:gd name="connsiteX851" fmla="*/ 2084624 w 2239040"/>
              <a:gd name="connsiteY851" fmla="*/ 1158125 h 2239040"/>
              <a:gd name="connsiteX852" fmla="*/ 154417 w 2239040"/>
              <a:gd name="connsiteY852" fmla="*/ 1158125 h 2239040"/>
              <a:gd name="connsiteX853" fmla="*/ 231625 w 2239040"/>
              <a:gd name="connsiteY853" fmla="*/ 1158125 h 2239040"/>
              <a:gd name="connsiteX854" fmla="*/ 231625 w 2239040"/>
              <a:gd name="connsiteY854" fmla="*/ 1235333 h 2239040"/>
              <a:gd name="connsiteX855" fmla="*/ 154417 w 2239040"/>
              <a:gd name="connsiteY855" fmla="*/ 1235333 h 2239040"/>
              <a:gd name="connsiteX856" fmla="*/ 1003708 w 2239040"/>
              <a:gd name="connsiteY856" fmla="*/ 1158125 h 2239040"/>
              <a:gd name="connsiteX857" fmla="*/ 1080916 w 2239040"/>
              <a:gd name="connsiteY857" fmla="*/ 1158125 h 2239040"/>
              <a:gd name="connsiteX858" fmla="*/ 1080916 w 2239040"/>
              <a:gd name="connsiteY858" fmla="*/ 1235333 h 2239040"/>
              <a:gd name="connsiteX859" fmla="*/ 1003708 w 2239040"/>
              <a:gd name="connsiteY859" fmla="*/ 1235333 h 2239040"/>
              <a:gd name="connsiteX860" fmla="*/ 1235333 w 2239040"/>
              <a:gd name="connsiteY860" fmla="*/ 1158125 h 2239040"/>
              <a:gd name="connsiteX861" fmla="*/ 1312541 w 2239040"/>
              <a:gd name="connsiteY861" fmla="*/ 1158125 h 2239040"/>
              <a:gd name="connsiteX862" fmla="*/ 1312541 w 2239040"/>
              <a:gd name="connsiteY862" fmla="*/ 1235333 h 2239040"/>
              <a:gd name="connsiteX863" fmla="*/ 1235333 w 2239040"/>
              <a:gd name="connsiteY863" fmla="*/ 1235333 h 2239040"/>
              <a:gd name="connsiteX864" fmla="*/ 1312541 w 2239040"/>
              <a:gd name="connsiteY864" fmla="*/ 1158125 h 2239040"/>
              <a:gd name="connsiteX865" fmla="*/ 1389749 w 2239040"/>
              <a:gd name="connsiteY865" fmla="*/ 1158125 h 2239040"/>
              <a:gd name="connsiteX866" fmla="*/ 1389749 w 2239040"/>
              <a:gd name="connsiteY866" fmla="*/ 1235333 h 2239040"/>
              <a:gd name="connsiteX867" fmla="*/ 1312541 w 2239040"/>
              <a:gd name="connsiteY867" fmla="*/ 1235333 h 2239040"/>
              <a:gd name="connsiteX868" fmla="*/ 1621374 w 2239040"/>
              <a:gd name="connsiteY868" fmla="*/ 1158125 h 2239040"/>
              <a:gd name="connsiteX869" fmla="*/ 1698583 w 2239040"/>
              <a:gd name="connsiteY869" fmla="*/ 1158125 h 2239040"/>
              <a:gd name="connsiteX870" fmla="*/ 1698583 w 2239040"/>
              <a:gd name="connsiteY870" fmla="*/ 1235333 h 2239040"/>
              <a:gd name="connsiteX871" fmla="*/ 1621374 w 2239040"/>
              <a:gd name="connsiteY871" fmla="*/ 1235333 h 2239040"/>
              <a:gd name="connsiteX872" fmla="*/ 1930207 w 2239040"/>
              <a:gd name="connsiteY872" fmla="*/ 1158125 h 2239040"/>
              <a:gd name="connsiteX873" fmla="*/ 2007416 w 2239040"/>
              <a:gd name="connsiteY873" fmla="*/ 1158125 h 2239040"/>
              <a:gd name="connsiteX874" fmla="*/ 2007416 w 2239040"/>
              <a:gd name="connsiteY874" fmla="*/ 1235333 h 2239040"/>
              <a:gd name="connsiteX875" fmla="*/ 1930207 w 2239040"/>
              <a:gd name="connsiteY875" fmla="*/ 1235333 h 2239040"/>
              <a:gd name="connsiteX876" fmla="*/ 2161832 w 2239040"/>
              <a:gd name="connsiteY876" fmla="*/ 1158125 h 2239040"/>
              <a:gd name="connsiteX877" fmla="*/ 2239041 w 2239040"/>
              <a:gd name="connsiteY877" fmla="*/ 1158125 h 2239040"/>
              <a:gd name="connsiteX878" fmla="*/ 2239041 w 2239040"/>
              <a:gd name="connsiteY878" fmla="*/ 1235333 h 2239040"/>
              <a:gd name="connsiteX879" fmla="*/ 2161832 w 2239040"/>
              <a:gd name="connsiteY879" fmla="*/ 1235333 h 2239040"/>
              <a:gd name="connsiteX880" fmla="*/ 77208 w 2239040"/>
              <a:gd name="connsiteY880" fmla="*/ 1235333 h 2239040"/>
              <a:gd name="connsiteX881" fmla="*/ 154417 w 2239040"/>
              <a:gd name="connsiteY881" fmla="*/ 1235333 h 2239040"/>
              <a:gd name="connsiteX882" fmla="*/ 154417 w 2239040"/>
              <a:gd name="connsiteY882" fmla="*/ 1312541 h 2239040"/>
              <a:gd name="connsiteX883" fmla="*/ 77208 w 2239040"/>
              <a:gd name="connsiteY883" fmla="*/ 1312541 h 2239040"/>
              <a:gd name="connsiteX884" fmla="*/ 231625 w 2239040"/>
              <a:gd name="connsiteY884" fmla="*/ 1235333 h 2239040"/>
              <a:gd name="connsiteX885" fmla="*/ 308833 w 2239040"/>
              <a:gd name="connsiteY885" fmla="*/ 1235333 h 2239040"/>
              <a:gd name="connsiteX886" fmla="*/ 308833 w 2239040"/>
              <a:gd name="connsiteY886" fmla="*/ 1312541 h 2239040"/>
              <a:gd name="connsiteX887" fmla="*/ 231625 w 2239040"/>
              <a:gd name="connsiteY887" fmla="*/ 1312541 h 2239040"/>
              <a:gd name="connsiteX888" fmla="*/ 386042 w 2239040"/>
              <a:gd name="connsiteY888" fmla="*/ 1235333 h 2239040"/>
              <a:gd name="connsiteX889" fmla="*/ 463250 w 2239040"/>
              <a:gd name="connsiteY889" fmla="*/ 1235333 h 2239040"/>
              <a:gd name="connsiteX890" fmla="*/ 463250 w 2239040"/>
              <a:gd name="connsiteY890" fmla="*/ 1312541 h 2239040"/>
              <a:gd name="connsiteX891" fmla="*/ 386042 w 2239040"/>
              <a:gd name="connsiteY891" fmla="*/ 1312541 h 2239040"/>
              <a:gd name="connsiteX892" fmla="*/ 463250 w 2239040"/>
              <a:gd name="connsiteY892" fmla="*/ 1235333 h 2239040"/>
              <a:gd name="connsiteX893" fmla="*/ 540458 w 2239040"/>
              <a:gd name="connsiteY893" fmla="*/ 1235333 h 2239040"/>
              <a:gd name="connsiteX894" fmla="*/ 540458 w 2239040"/>
              <a:gd name="connsiteY894" fmla="*/ 1312541 h 2239040"/>
              <a:gd name="connsiteX895" fmla="*/ 463250 w 2239040"/>
              <a:gd name="connsiteY895" fmla="*/ 1312541 h 2239040"/>
              <a:gd name="connsiteX896" fmla="*/ 617666 w 2239040"/>
              <a:gd name="connsiteY896" fmla="*/ 1235333 h 2239040"/>
              <a:gd name="connsiteX897" fmla="*/ 694875 w 2239040"/>
              <a:gd name="connsiteY897" fmla="*/ 1235333 h 2239040"/>
              <a:gd name="connsiteX898" fmla="*/ 694875 w 2239040"/>
              <a:gd name="connsiteY898" fmla="*/ 1312541 h 2239040"/>
              <a:gd name="connsiteX899" fmla="*/ 617666 w 2239040"/>
              <a:gd name="connsiteY899" fmla="*/ 1312541 h 2239040"/>
              <a:gd name="connsiteX900" fmla="*/ 772083 w 2239040"/>
              <a:gd name="connsiteY900" fmla="*/ 1235333 h 2239040"/>
              <a:gd name="connsiteX901" fmla="*/ 849291 w 2239040"/>
              <a:gd name="connsiteY901" fmla="*/ 1235333 h 2239040"/>
              <a:gd name="connsiteX902" fmla="*/ 849291 w 2239040"/>
              <a:gd name="connsiteY902" fmla="*/ 1312541 h 2239040"/>
              <a:gd name="connsiteX903" fmla="*/ 772083 w 2239040"/>
              <a:gd name="connsiteY903" fmla="*/ 1312541 h 2239040"/>
              <a:gd name="connsiteX904" fmla="*/ 926500 w 2239040"/>
              <a:gd name="connsiteY904" fmla="*/ 1235333 h 2239040"/>
              <a:gd name="connsiteX905" fmla="*/ 1003708 w 2239040"/>
              <a:gd name="connsiteY905" fmla="*/ 1235333 h 2239040"/>
              <a:gd name="connsiteX906" fmla="*/ 1003708 w 2239040"/>
              <a:gd name="connsiteY906" fmla="*/ 1312541 h 2239040"/>
              <a:gd name="connsiteX907" fmla="*/ 926500 w 2239040"/>
              <a:gd name="connsiteY907" fmla="*/ 1312541 h 2239040"/>
              <a:gd name="connsiteX908" fmla="*/ 1003708 w 2239040"/>
              <a:gd name="connsiteY908" fmla="*/ 1235333 h 2239040"/>
              <a:gd name="connsiteX909" fmla="*/ 1080916 w 2239040"/>
              <a:gd name="connsiteY909" fmla="*/ 1235333 h 2239040"/>
              <a:gd name="connsiteX910" fmla="*/ 1080916 w 2239040"/>
              <a:gd name="connsiteY910" fmla="*/ 1312541 h 2239040"/>
              <a:gd name="connsiteX911" fmla="*/ 1003708 w 2239040"/>
              <a:gd name="connsiteY911" fmla="*/ 1312541 h 2239040"/>
              <a:gd name="connsiteX912" fmla="*/ 1158125 w 2239040"/>
              <a:gd name="connsiteY912" fmla="*/ 1235333 h 2239040"/>
              <a:gd name="connsiteX913" fmla="*/ 1235333 w 2239040"/>
              <a:gd name="connsiteY913" fmla="*/ 1235333 h 2239040"/>
              <a:gd name="connsiteX914" fmla="*/ 1235333 w 2239040"/>
              <a:gd name="connsiteY914" fmla="*/ 1312541 h 2239040"/>
              <a:gd name="connsiteX915" fmla="*/ 1158125 w 2239040"/>
              <a:gd name="connsiteY915" fmla="*/ 1312541 h 2239040"/>
              <a:gd name="connsiteX916" fmla="*/ 1235333 w 2239040"/>
              <a:gd name="connsiteY916" fmla="*/ 1235333 h 2239040"/>
              <a:gd name="connsiteX917" fmla="*/ 1312541 w 2239040"/>
              <a:gd name="connsiteY917" fmla="*/ 1235333 h 2239040"/>
              <a:gd name="connsiteX918" fmla="*/ 1312541 w 2239040"/>
              <a:gd name="connsiteY918" fmla="*/ 1312541 h 2239040"/>
              <a:gd name="connsiteX919" fmla="*/ 1235333 w 2239040"/>
              <a:gd name="connsiteY919" fmla="*/ 1312541 h 2239040"/>
              <a:gd name="connsiteX920" fmla="*/ 1621374 w 2239040"/>
              <a:gd name="connsiteY920" fmla="*/ 1235333 h 2239040"/>
              <a:gd name="connsiteX921" fmla="*/ 1698583 w 2239040"/>
              <a:gd name="connsiteY921" fmla="*/ 1235333 h 2239040"/>
              <a:gd name="connsiteX922" fmla="*/ 1698583 w 2239040"/>
              <a:gd name="connsiteY922" fmla="*/ 1312541 h 2239040"/>
              <a:gd name="connsiteX923" fmla="*/ 1621374 w 2239040"/>
              <a:gd name="connsiteY923" fmla="*/ 1312541 h 2239040"/>
              <a:gd name="connsiteX924" fmla="*/ 1775791 w 2239040"/>
              <a:gd name="connsiteY924" fmla="*/ 1235333 h 2239040"/>
              <a:gd name="connsiteX925" fmla="*/ 1852999 w 2239040"/>
              <a:gd name="connsiteY925" fmla="*/ 1235333 h 2239040"/>
              <a:gd name="connsiteX926" fmla="*/ 1852999 w 2239040"/>
              <a:gd name="connsiteY926" fmla="*/ 1312541 h 2239040"/>
              <a:gd name="connsiteX927" fmla="*/ 1775791 w 2239040"/>
              <a:gd name="connsiteY927" fmla="*/ 1312541 h 2239040"/>
              <a:gd name="connsiteX928" fmla="*/ 2007416 w 2239040"/>
              <a:gd name="connsiteY928" fmla="*/ 1235333 h 2239040"/>
              <a:gd name="connsiteX929" fmla="*/ 2084624 w 2239040"/>
              <a:gd name="connsiteY929" fmla="*/ 1235333 h 2239040"/>
              <a:gd name="connsiteX930" fmla="*/ 2084624 w 2239040"/>
              <a:gd name="connsiteY930" fmla="*/ 1312541 h 2239040"/>
              <a:gd name="connsiteX931" fmla="*/ 2007416 w 2239040"/>
              <a:gd name="connsiteY931" fmla="*/ 1312541 h 2239040"/>
              <a:gd name="connsiteX932" fmla="*/ 0 w 2239040"/>
              <a:gd name="connsiteY932" fmla="*/ 1312541 h 2239040"/>
              <a:gd name="connsiteX933" fmla="*/ 77208 w 2239040"/>
              <a:gd name="connsiteY933" fmla="*/ 1312541 h 2239040"/>
              <a:gd name="connsiteX934" fmla="*/ 77208 w 2239040"/>
              <a:gd name="connsiteY934" fmla="*/ 1389749 h 2239040"/>
              <a:gd name="connsiteX935" fmla="*/ 0 w 2239040"/>
              <a:gd name="connsiteY935" fmla="*/ 1389749 h 2239040"/>
              <a:gd name="connsiteX936" fmla="*/ 308833 w 2239040"/>
              <a:gd name="connsiteY936" fmla="*/ 1312541 h 2239040"/>
              <a:gd name="connsiteX937" fmla="*/ 386042 w 2239040"/>
              <a:gd name="connsiteY937" fmla="*/ 1312541 h 2239040"/>
              <a:gd name="connsiteX938" fmla="*/ 386042 w 2239040"/>
              <a:gd name="connsiteY938" fmla="*/ 1389749 h 2239040"/>
              <a:gd name="connsiteX939" fmla="*/ 308833 w 2239040"/>
              <a:gd name="connsiteY939" fmla="*/ 1389749 h 2239040"/>
              <a:gd name="connsiteX940" fmla="*/ 540458 w 2239040"/>
              <a:gd name="connsiteY940" fmla="*/ 1312541 h 2239040"/>
              <a:gd name="connsiteX941" fmla="*/ 617666 w 2239040"/>
              <a:gd name="connsiteY941" fmla="*/ 1312541 h 2239040"/>
              <a:gd name="connsiteX942" fmla="*/ 617666 w 2239040"/>
              <a:gd name="connsiteY942" fmla="*/ 1389749 h 2239040"/>
              <a:gd name="connsiteX943" fmla="*/ 540458 w 2239040"/>
              <a:gd name="connsiteY943" fmla="*/ 1389749 h 2239040"/>
              <a:gd name="connsiteX944" fmla="*/ 617666 w 2239040"/>
              <a:gd name="connsiteY944" fmla="*/ 1312541 h 2239040"/>
              <a:gd name="connsiteX945" fmla="*/ 694875 w 2239040"/>
              <a:gd name="connsiteY945" fmla="*/ 1312541 h 2239040"/>
              <a:gd name="connsiteX946" fmla="*/ 694875 w 2239040"/>
              <a:gd name="connsiteY946" fmla="*/ 1389749 h 2239040"/>
              <a:gd name="connsiteX947" fmla="*/ 617666 w 2239040"/>
              <a:gd name="connsiteY947" fmla="*/ 1389749 h 2239040"/>
              <a:gd name="connsiteX948" fmla="*/ 694875 w 2239040"/>
              <a:gd name="connsiteY948" fmla="*/ 1312541 h 2239040"/>
              <a:gd name="connsiteX949" fmla="*/ 772083 w 2239040"/>
              <a:gd name="connsiteY949" fmla="*/ 1312541 h 2239040"/>
              <a:gd name="connsiteX950" fmla="*/ 772083 w 2239040"/>
              <a:gd name="connsiteY950" fmla="*/ 1389749 h 2239040"/>
              <a:gd name="connsiteX951" fmla="*/ 694875 w 2239040"/>
              <a:gd name="connsiteY951" fmla="*/ 1389749 h 2239040"/>
              <a:gd name="connsiteX952" fmla="*/ 772083 w 2239040"/>
              <a:gd name="connsiteY952" fmla="*/ 1312541 h 2239040"/>
              <a:gd name="connsiteX953" fmla="*/ 849291 w 2239040"/>
              <a:gd name="connsiteY953" fmla="*/ 1312541 h 2239040"/>
              <a:gd name="connsiteX954" fmla="*/ 849291 w 2239040"/>
              <a:gd name="connsiteY954" fmla="*/ 1389749 h 2239040"/>
              <a:gd name="connsiteX955" fmla="*/ 772083 w 2239040"/>
              <a:gd name="connsiteY955" fmla="*/ 1389749 h 2239040"/>
              <a:gd name="connsiteX956" fmla="*/ 849291 w 2239040"/>
              <a:gd name="connsiteY956" fmla="*/ 1312541 h 2239040"/>
              <a:gd name="connsiteX957" fmla="*/ 926500 w 2239040"/>
              <a:gd name="connsiteY957" fmla="*/ 1312541 h 2239040"/>
              <a:gd name="connsiteX958" fmla="*/ 926500 w 2239040"/>
              <a:gd name="connsiteY958" fmla="*/ 1389749 h 2239040"/>
              <a:gd name="connsiteX959" fmla="*/ 849291 w 2239040"/>
              <a:gd name="connsiteY959" fmla="*/ 1389749 h 2239040"/>
              <a:gd name="connsiteX960" fmla="*/ 926500 w 2239040"/>
              <a:gd name="connsiteY960" fmla="*/ 1312541 h 2239040"/>
              <a:gd name="connsiteX961" fmla="*/ 1003708 w 2239040"/>
              <a:gd name="connsiteY961" fmla="*/ 1312541 h 2239040"/>
              <a:gd name="connsiteX962" fmla="*/ 1003708 w 2239040"/>
              <a:gd name="connsiteY962" fmla="*/ 1389749 h 2239040"/>
              <a:gd name="connsiteX963" fmla="*/ 926500 w 2239040"/>
              <a:gd name="connsiteY963" fmla="*/ 1389749 h 2239040"/>
              <a:gd name="connsiteX964" fmla="*/ 1080916 w 2239040"/>
              <a:gd name="connsiteY964" fmla="*/ 1312541 h 2239040"/>
              <a:gd name="connsiteX965" fmla="*/ 1158125 w 2239040"/>
              <a:gd name="connsiteY965" fmla="*/ 1312541 h 2239040"/>
              <a:gd name="connsiteX966" fmla="*/ 1158125 w 2239040"/>
              <a:gd name="connsiteY966" fmla="*/ 1389749 h 2239040"/>
              <a:gd name="connsiteX967" fmla="*/ 1080916 w 2239040"/>
              <a:gd name="connsiteY967" fmla="*/ 1389749 h 2239040"/>
              <a:gd name="connsiteX968" fmla="*/ 1389749 w 2239040"/>
              <a:gd name="connsiteY968" fmla="*/ 1312541 h 2239040"/>
              <a:gd name="connsiteX969" fmla="*/ 1466958 w 2239040"/>
              <a:gd name="connsiteY969" fmla="*/ 1312541 h 2239040"/>
              <a:gd name="connsiteX970" fmla="*/ 1466958 w 2239040"/>
              <a:gd name="connsiteY970" fmla="*/ 1389749 h 2239040"/>
              <a:gd name="connsiteX971" fmla="*/ 1389749 w 2239040"/>
              <a:gd name="connsiteY971" fmla="*/ 1389749 h 2239040"/>
              <a:gd name="connsiteX972" fmla="*/ 1544166 w 2239040"/>
              <a:gd name="connsiteY972" fmla="*/ 1312541 h 2239040"/>
              <a:gd name="connsiteX973" fmla="*/ 1621374 w 2239040"/>
              <a:gd name="connsiteY973" fmla="*/ 1312541 h 2239040"/>
              <a:gd name="connsiteX974" fmla="*/ 1621374 w 2239040"/>
              <a:gd name="connsiteY974" fmla="*/ 1389749 h 2239040"/>
              <a:gd name="connsiteX975" fmla="*/ 1544166 w 2239040"/>
              <a:gd name="connsiteY975" fmla="*/ 1389749 h 2239040"/>
              <a:gd name="connsiteX976" fmla="*/ 1698583 w 2239040"/>
              <a:gd name="connsiteY976" fmla="*/ 1312541 h 2239040"/>
              <a:gd name="connsiteX977" fmla="*/ 1775791 w 2239040"/>
              <a:gd name="connsiteY977" fmla="*/ 1312541 h 2239040"/>
              <a:gd name="connsiteX978" fmla="*/ 1775791 w 2239040"/>
              <a:gd name="connsiteY978" fmla="*/ 1389749 h 2239040"/>
              <a:gd name="connsiteX979" fmla="*/ 1698583 w 2239040"/>
              <a:gd name="connsiteY979" fmla="*/ 1389749 h 2239040"/>
              <a:gd name="connsiteX980" fmla="*/ 1852999 w 2239040"/>
              <a:gd name="connsiteY980" fmla="*/ 1312541 h 2239040"/>
              <a:gd name="connsiteX981" fmla="*/ 1930207 w 2239040"/>
              <a:gd name="connsiteY981" fmla="*/ 1312541 h 2239040"/>
              <a:gd name="connsiteX982" fmla="*/ 1930207 w 2239040"/>
              <a:gd name="connsiteY982" fmla="*/ 1389749 h 2239040"/>
              <a:gd name="connsiteX983" fmla="*/ 1852999 w 2239040"/>
              <a:gd name="connsiteY983" fmla="*/ 1389749 h 2239040"/>
              <a:gd name="connsiteX984" fmla="*/ 2161832 w 2239040"/>
              <a:gd name="connsiteY984" fmla="*/ 1312541 h 2239040"/>
              <a:gd name="connsiteX985" fmla="*/ 2239041 w 2239040"/>
              <a:gd name="connsiteY985" fmla="*/ 1312541 h 2239040"/>
              <a:gd name="connsiteX986" fmla="*/ 2239041 w 2239040"/>
              <a:gd name="connsiteY986" fmla="*/ 1389749 h 2239040"/>
              <a:gd name="connsiteX987" fmla="*/ 2161832 w 2239040"/>
              <a:gd name="connsiteY987" fmla="*/ 1389749 h 2239040"/>
              <a:gd name="connsiteX988" fmla="*/ 0 w 2239040"/>
              <a:gd name="connsiteY988" fmla="*/ 1389749 h 2239040"/>
              <a:gd name="connsiteX989" fmla="*/ 77208 w 2239040"/>
              <a:gd name="connsiteY989" fmla="*/ 1389749 h 2239040"/>
              <a:gd name="connsiteX990" fmla="*/ 77208 w 2239040"/>
              <a:gd name="connsiteY990" fmla="*/ 1466958 h 2239040"/>
              <a:gd name="connsiteX991" fmla="*/ 0 w 2239040"/>
              <a:gd name="connsiteY991" fmla="*/ 1466958 h 2239040"/>
              <a:gd name="connsiteX992" fmla="*/ 154417 w 2239040"/>
              <a:gd name="connsiteY992" fmla="*/ 1389749 h 2239040"/>
              <a:gd name="connsiteX993" fmla="*/ 231625 w 2239040"/>
              <a:gd name="connsiteY993" fmla="*/ 1389749 h 2239040"/>
              <a:gd name="connsiteX994" fmla="*/ 231625 w 2239040"/>
              <a:gd name="connsiteY994" fmla="*/ 1466958 h 2239040"/>
              <a:gd name="connsiteX995" fmla="*/ 154417 w 2239040"/>
              <a:gd name="connsiteY995" fmla="*/ 1466958 h 2239040"/>
              <a:gd name="connsiteX996" fmla="*/ 231625 w 2239040"/>
              <a:gd name="connsiteY996" fmla="*/ 1389749 h 2239040"/>
              <a:gd name="connsiteX997" fmla="*/ 308833 w 2239040"/>
              <a:gd name="connsiteY997" fmla="*/ 1389749 h 2239040"/>
              <a:gd name="connsiteX998" fmla="*/ 308833 w 2239040"/>
              <a:gd name="connsiteY998" fmla="*/ 1466958 h 2239040"/>
              <a:gd name="connsiteX999" fmla="*/ 231625 w 2239040"/>
              <a:gd name="connsiteY999" fmla="*/ 1466958 h 2239040"/>
              <a:gd name="connsiteX1000" fmla="*/ 463250 w 2239040"/>
              <a:gd name="connsiteY1000" fmla="*/ 1389749 h 2239040"/>
              <a:gd name="connsiteX1001" fmla="*/ 540458 w 2239040"/>
              <a:gd name="connsiteY1001" fmla="*/ 1389749 h 2239040"/>
              <a:gd name="connsiteX1002" fmla="*/ 540458 w 2239040"/>
              <a:gd name="connsiteY1002" fmla="*/ 1466958 h 2239040"/>
              <a:gd name="connsiteX1003" fmla="*/ 463250 w 2239040"/>
              <a:gd name="connsiteY1003" fmla="*/ 1466958 h 2239040"/>
              <a:gd name="connsiteX1004" fmla="*/ 617666 w 2239040"/>
              <a:gd name="connsiteY1004" fmla="*/ 1389749 h 2239040"/>
              <a:gd name="connsiteX1005" fmla="*/ 694875 w 2239040"/>
              <a:gd name="connsiteY1005" fmla="*/ 1389749 h 2239040"/>
              <a:gd name="connsiteX1006" fmla="*/ 694875 w 2239040"/>
              <a:gd name="connsiteY1006" fmla="*/ 1466958 h 2239040"/>
              <a:gd name="connsiteX1007" fmla="*/ 617666 w 2239040"/>
              <a:gd name="connsiteY1007" fmla="*/ 1466958 h 2239040"/>
              <a:gd name="connsiteX1008" fmla="*/ 772083 w 2239040"/>
              <a:gd name="connsiteY1008" fmla="*/ 1389749 h 2239040"/>
              <a:gd name="connsiteX1009" fmla="*/ 849291 w 2239040"/>
              <a:gd name="connsiteY1009" fmla="*/ 1389749 h 2239040"/>
              <a:gd name="connsiteX1010" fmla="*/ 849291 w 2239040"/>
              <a:gd name="connsiteY1010" fmla="*/ 1466958 h 2239040"/>
              <a:gd name="connsiteX1011" fmla="*/ 772083 w 2239040"/>
              <a:gd name="connsiteY1011" fmla="*/ 1466958 h 2239040"/>
              <a:gd name="connsiteX1012" fmla="*/ 849291 w 2239040"/>
              <a:gd name="connsiteY1012" fmla="*/ 1389749 h 2239040"/>
              <a:gd name="connsiteX1013" fmla="*/ 926500 w 2239040"/>
              <a:gd name="connsiteY1013" fmla="*/ 1389749 h 2239040"/>
              <a:gd name="connsiteX1014" fmla="*/ 926500 w 2239040"/>
              <a:gd name="connsiteY1014" fmla="*/ 1466958 h 2239040"/>
              <a:gd name="connsiteX1015" fmla="*/ 849291 w 2239040"/>
              <a:gd name="connsiteY1015" fmla="*/ 1466958 h 2239040"/>
              <a:gd name="connsiteX1016" fmla="*/ 926500 w 2239040"/>
              <a:gd name="connsiteY1016" fmla="*/ 1389749 h 2239040"/>
              <a:gd name="connsiteX1017" fmla="*/ 1003708 w 2239040"/>
              <a:gd name="connsiteY1017" fmla="*/ 1389749 h 2239040"/>
              <a:gd name="connsiteX1018" fmla="*/ 1003708 w 2239040"/>
              <a:gd name="connsiteY1018" fmla="*/ 1466958 h 2239040"/>
              <a:gd name="connsiteX1019" fmla="*/ 926500 w 2239040"/>
              <a:gd name="connsiteY1019" fmla="*/ 1466958 h 2239040"/>
              <a:gd name="connsiteX1020" fmla="*/ 1003708 w 2239040"/>
              <a:gd name="connsiteY1020" fmla="*/ 1389749 h 2239040"/>
              <a:gd name="connsiteX1021" fmla="*/ 1080916 w 2239040"/>
              <a:gd name="connsiteY1021" fmla="*/ 1389749 h 2239040"/>
              <a:gd name="connsiteX1022" fmla="*/ 1080916 w 2239040"/>
              <a:gd name="connsiteY1022" fmla="*/ 1466958 h 2239040"/>
              <a:gd name="connsiteX1023" fmla="*/ 1003708 w 2239040"/>
              <a:gd name="connsiteY1023" fmla="*/ 1466958 h 2239040"/>
              <a:gd name="connsiteX1024" fmla="*/ 1080916 w 2239040"/>
              <a:gd name="connsiteY1024" fmla="*/ 1389749 h 2239040"/>
              <a:gd name="connsiteX1025" fmla="*/ 1158125 w 2239040"/>
              <a:gd name="connsiteY1025" fmla="*/ 1389749 h 2239040"/>
              <a:gd name="connsiteX1026" fmla="*/ 1158125 w 2239040"/>
              <a:gd name="connsiteY1026" fmla="*/ 1466958 h 2239040"/>
              <a:gd name="connsiteX1027" fmla="*/ 1080916 w 2239040"/>
              <a:gd name="connsiteY1027" fmla="*/ 1466958 h 2239040"/>
              <a:gd name="connsiteX1028" fmla="*/ 1312541 w 2239040"/>
              <a:gd name="connsiteY1028" fmla="*/ 1389749 h 2239040"/>
              <a:gd name="connsiteX1029" fmla="*/ 1389749 w 2239040"/>
              <a:gd name="connsiteY1029" fmla="*/ 1389749 h 2239040"/>
              <a:gd name="connsiteX1030" fmla="*/ 1389749 w 2239040"/>
              <a:gd name="connsiteY1030" fmla="*/ 1466958 h 2239040"/>
              <a:gd name="connsiteX1031" fmla="*/ 1312541 w 2239040"/>
              <a:gd name="connsiteY1031" fmla="*/ 1466958 h 2239040"/>
              <a:gd name="connsiteX1032" fmla="*/ 1389749 w 2239040"/>
              <a:gd name="connsiteY1032" fmla="*/ 1389749 h 2239040"/>
              <a:gd name="connsiteX1033" fmla="*/ 1466958 w 2239040"/>
              <a:gd name="connsiteY1033" fmla="*/ 1389749 h 2239040"/>
              <a:gd name="connsiteX1034" fmla="*/ 1466958 w 2239040"/>
              <a:gd name="connsiteY1034" fmla="*/ 1466958 h 2239040"/>
              <a:gd name="connsiteX1035" fmla="*/ 1389749 w 2239040"/>
              <a:gd name="connsiteY1035" fmla="*/ 1466958 h 2239040"/>
              <a:gd name="connsiteX1036" fmla="*/ 1466958 w 2239040"/>
              <a:gd name="connsiteY1036" fmla="*/ 1389749 h 2239040"/>
              <a:gd name="connsiteX1037" fmla="*/ 1544166 w 2239040"/>
              <a:gd name="connsiteY1037" fmla="*/ 1389749 h 2239040"/>
              <a:gd name="connsiteX1038" fmla="*/ 1544166 w 2239040"/>
              <a:gd name="connsiteY1038" fmla="*/ 1466958 h 2239040"/>
              <a:gd name="connsiteX1039" fmla="*/ 1466958 w 2239040"/>
              <a:gd name="connsiteY1039" fmla="*/ 1466958 h 2239040"/>
              <a:gd name="connsiteX1040" fmla="*/ 1621374 w 2239040"/>
              <a:gd name="connsiteY1040" fmla="*/ 1389749 h 2239040"/>
              <a:gd name="connsiteX1041" fmla="*/ 1698583 w 2239040"/>
              <a:gd name="connsiteY1041" fmla="*/ 1389749 h 2239040"/>
              <a:gd name="connsiteX1042" fmla="*/ 1698583 w 2239040"/>
              <a:gd name="connsiteY1042" fmla="*/ 1466958 h 2239040"/>
              <a:gd name="connsiteX1043" fmla="*/ 1621374 w 2239040"/>
              <a:gd name="connsiteY1043" fmla="*/ 1466958 h 2239040"/>
              <a:gd name="connsiteX1044" fmla="*/ 1852999 w 2239040"/>
              <a:gd name="connsiteY1044" fmla="*/ 1389749 h 2239040"/>
              <a:gd name="connsiteX1045" fmla="*/ 1930207 w 2239040"/>
              <a:gd name="connsiteY1045" fmla="*/ 1389749 h 2239040"/>
              <a:gd name="connsiteX1046" fmla="*/ 1930207 w 2239040"/>
              <a:gd name="connsiteY1046" fmla="*/ 1466958 h 2239040"/>
              <a:gd name="connsiteX1047" fmla="*/ 1852999 w 2239040"/>
              <a:gd name="connsiteY1047" fmla="*/ 1466958 h 2239040"/>
              <a:gd name="connsiteX1048" fmla="*/ 0 w 2239040"/>
              <a:gd name="connsiteY1048" fmla="*/ 1466958 h 2239040"/>
              <a:gd name="connsiteX1049" fmla="*/ 77208 w 2239040"/>
              <a:gd name="connsiteY1049" fmla="*/ 1466958 h 2239040"/>
              <a:gd name="connsiteX1050" fmla="*/ 77208 w 2239040"/>
              <a:gd name="connsiteY1050" fmla="*/ 1544166 h 2239040"/>
              <a:gd name="connsiteX1051" fmla="*/ 0 w 2239040"/>
              <a:gd name="connsiteY1051" fmla="*/ 1544166 h 2239040"/>
              <a:gd name="connsiteX1052" fmla="*/ 540458 w 2239040"/>
              <a:gd name="connsiteY1052" fmla="*/ 1466958 h 2239040"/>
              <a:gd name="connsiteX1053" fmla="*/ 617666 w 2239040"/>
              <a:gd name="connsiteY1053" fmla="*/ 1466958 h 2239040"/>
              <a:gd name="connsiteX1054" fmla="*/ 617666 w 2239040"/>
              <a:gd name="connsiteY1054" fmla="*/ 1544166 h 2239040"/>
              <a:gd name="connsiteX1055" fmla="*/ 540458 w 2239040"/>
              <a:gd name="connsiteY1055" fmla="*/ 1544166 h 2239040"/>
              <a:gd name="connsiteX1056" fmla="*/ 849291 w 2239040"/>
              <a:gd name="connsiteY1056" fmla="*/ 1466958 h 2239040"/>
              <a:gd name="connsiteX1057" fmla="*/ 926500 w 2239040"/>
              <a:gd name="connsiteY1057" fmla="*/ 1466958 h 2239040"/>
              <a:gd name="connsiteX1058" fmla="*/ 926500 w 2239040"/>
              <a:gd name="connsiteY1058" fmla="*/ 1544166 h 2239040"/>
              <a:gd name="connsiteX1059" fmla="*/ 849291 w 2239040"/>
              <a:gd name="connsiteY1059" fmla="*/ 1544166 h 2239040"/>
              <a:gd name="connsiteX1060" fmla="*/ 1235333 w 2239040"/>
              <a:gd name="connsiteY1060" fmla="*/ 1466958 h 2239040"/>
              <a:gd name="connsiteX1061" fmla="*/ 1312541 w 2239040"/>
              <a:gd name="connsiteY1061" fmla="*/ 1466958 h 2239040"/>
              <a:gd name="connsiteX1062" fmla="*/ 1312541 w 2239040"/>
              <a:gd name="connsiteY1062" fmla="*/ 1544166 h 2239040"/>
              <a:gd name="connsiteX1063" fmla="*/ 1235333 w 2239040"/>
              <a:gd name="connsiteY1063" fmla="*/ 1544166 h 2239040"/>
              <a:gd name="connsiteX1064" fmla="*/ 1466958 w 2239040"/>
              <a:gd name="connsiteY1064" fmla="*/ 1466958 h 2239040"/>
              <a:gd name="connsiteX1065" fmla="*/ 1544166 w 2239040"/>
              <a:gd name="connsiteY1065" fmla="*/ 1466958 h 2239040"/>
              <a:gd name="connsiteX1066" fmla="*/ 1544166 w 2239040"/>
              <a:gd name="connsiteY1066" fmla="*/ 1544166 h 2239040"/>
              <a:gd name="connsiteX1067" fmla="*/ 1466958 w 2239040"/>
              <a:gd name="connsiteY1067" fmla="*/ 1544166 h 2239040"/>
              <a:gd name="connsiteX1068" fmla="*/ 1544166 w 2239040"/>
              <a:gd name="connsiteY1068" fmla="*/ 1466958 h 2239040"/>
              <a:gd name="connsiteX1069" fmla="*/ 1621374 w 2239040"/>
              <a:gd name="connsiteY1069" fmla="*/ 1466958 h 2239040"/>
              <a:gd name="connsiteX1070" fmla="*/ 1621374 w 2239040"/>
              <a:gd name="connsiteY1070" fmla="*/ 1544166 h 2239040"/>
              <a:gd name="connsiteX1071" fmla="*/ 1544166 w 2239040"/>
              <a:gd name="connsiteY1071" fmla="*/ 1544166 h 2239040"/>
              <a:gd name="connsiteX1072" fmla="*/ 1621374 w 2239040"/>
              <a:gd name="connsiteY1072" fmla="*/ 1466958 h 2239040"/>
              <a:gd name="connsiteX1073" fmla="*/ 1698583 w 2239040"/>
              <a:gd name="connsiteY1073" fmla="*/ 1466958 h 2239040"/>
              <a:gd name="connsiteX1074" fmla="*/ 1698583 w 2239040"/>
              <a:gd name="connsiteY1074" fmla="*/ 1544166 h 2239040"/>
              <a:gd name="connsiteX1075" fmla="*/ 1621374 w 2239040"/>
              <a:gd name="connsiteY1075" fmla="*/ 1544166 h 2239040"/>
              <a:gd name="connsiteX1076" fmla="*/ 1852999 w 2239040"/>
              <a:gd name="connsiteY1076" fmla="*/ 1466958 h 2239040"/>
              <a:gd name="connsiteX1077" fmla="*/ 1930207 w 2239040"/>
              <a:gd name="connsiteY1077" fmla="*/ 1466958 h 2239040"/>
              <a:gd name="connsiteX1078" fmla="*/ 1930207 w 2239040"/>
              <a:gd name="connsiteY1078" fmla="*/ 1544166 h 2239040"/>
              <a:gd name="connsiteX1079" fmla="*/ 1852999 w 2239040"/>
              <a:gd name="connsiteY1079" fmla="*/ 1544166 h 2239040"/>
              <a:gd name="connsiteX1080" fmla="*/ 2084624 w 2239040"/>
              <a:gd name="connsiteY1080" fmla="*/ 1466958 h 2239040"/>
              <a:gd name="connsiteX1081" fmla="*/ 2161832 w 2239040"/>
              <a:gd name="connsiteY1081" fmla="*/ 1466958 h 2239040"/>
              <a:gd name="connsiteX1082" fmla="*/ 2161832 w 2239040"/>
              <a:gd name="connsiteY1082" fmla="*/ 1544166 h 2239040"/>
              <a:gd name="connsiteX1083" fmla="*/ 2084624 w 2239040"/>
              <a:gd name="connsiteY1083" fmla="*/ 1544166 h 2239040"/>
              <a:gd name="connsiteX1084" fmla="*/ 0 w 2239040"/>
              <a:gd name="connsiteY1084" fmla="*/ 1544166 h 2239040"/>
              <a:gd name="connsiteX1085" fmla="*/ 77208 w 2239040"/>
              <a:gd name="connsiteY1085" fmla="*/ 1544166 h 2239040"/>
              <a:gd name="connsiteX1086" fmla="*/ 77208 w 2239040"/>
              <a:gd name="connsiteY1086" fmla="*/ 1621374 h 2239040"/>
              <a:gd name="connsiteX1087" fmla="*/ 0 w 2239040"/>
              <a:gd name="connsiteY1087" fmla="*/ 1621374 h 2239040"/>
              <a:gd name="connsiteX1088" fmla="*/ 154417 w 2239040"/>
              <a:gd name="connsiteY1088" fmla="*/ 1544166 h 2239040"/>
              <a:gd name="connsiteX1089" fmla="*/ 231625 w 2239040"/>
              <a:gd name="connsiteY1089" fmla="*/ 1544166 h 2239040"/>
              <a:gd name="connsiteX1090" fmla="*/ 231625 w 2239040"/>
              <a:gd name="connsiteY1090" fmla="*/ 1621374 h 2239040"/>
              <a:gd name="connsiteX1091" fmla="*/ 154417 w 2239040"/>
              <a:gd name="connsiteY1091" fmla="*/ 1621374 h 2239040"/>
              <a:gd name="connsiteX1092" fmla="*/ 308833 w 2239040"/>
              <a:gd name="connsiteY1092" fmla="*/ 1544166 h 2239040"/>
              <a:gd name="connsiteX1093" fmla="*/ 386042 w 2239040"/>
              <a:gd name="connsiteY1093" fmla="*/ 1544166 h 2239040"/>
              <a:gd name="connsiteX1094" fmla="*/ 386042 w 2239040"/>
              <a:gd name="connsiteY1094" fmla="*/ 1621374 h 2239040"/>
              <a:gd name="connsiteX1095" fmla="*/ 308833 w 2239040"/>
              <a:gd name="connsiteY1095" fmla="*/ 1621374 h 2239040"/>
              <a:gd name="connsiteX1096" fmla="*/ 386042 w 2239040"/>
              <a:gd name="connsiteY1096" fmla="*/ 1544166 h 2239040"/>
              <a:gd name="connsiteX1097" fmla="*/ 463250 w 2239040"/>
              <a:gd name="connsiteY1097" fmla="*/ 1544166 h 2239040"/>
              <a:gd name="connsiteX1098" fmla="*/ 463250 w 2239040"/>
              <a:gd name="connsiteY1098" fmla="*/ 1621374 h 2239040"/>
              <a:gd name="connsiteX1099" fmla="*/ 386042 w 2239040"/>
              <a:gd name="connsiteY1099" fmla="*/ 1621374 h 2239040"/>
              <a:gd name="connsiteX1100" fmla="*/ 463250 w 2239040"/>
              <a:gd name="connsiteY1100" fmla="*/ 1544166 h 2239040"/>
              <a:gd name="connsiteX1101" fmla="*/ 540458 w 2239040"/>
              <a:gd name="connsiteY1101" fmla="*/ 1544166 h 2239040"/>
              <a:gd name="connsiteX1102" fmla="*/ 540458 w 2239040"/>
              <a:gd name="connsiteY1102" fmla="*/ 1621374 h 2239040"/>
              <a:gd name="connsiteX1103" fmla="*/ 463250 w 2239040"/>
              <a:gd name="connsiteY1103" fmla="*/ 1621374 h 2239040"/>
              <a:gd name="connsiteX1104" fmla="*/ 617666 w 2239040"/>
              <a:gd name="connsiteY1104" fmla="*/ 1544166 h 2239040"/>
              <a:gd name="connsiteX1105" fmla="*/ 694875 w 2239040"/>
              <a:gd name="connsiteY1105" fmla="*/ 1544166 h 2239040"/>
              <a:gd name="connsiteX1106" fmla="*/ 694875 w 2239040"/>
              <a:gd name="connsiteY1106" fmla="*/ 1621374 h 2239040"/>
              <a:gd name="connsiteX1107" fmla="*/ 617666 w 2239040"/>
              <a:gd name="connsiteY1107" fmla="*/ 1621374 h 2239040"/>
              <a:gd name="connsiteX1108" fmla="*/ 694875 w 2239040"/>
              <a:gd name="connsiteY1108" fmla="*/ 1544166 h 2239040"/>
              <a:gd name="connsiteX1109" fmla="*/ 772083 w 2239040"/>
              <a:gd name="connsiteY1109" fmla="*/ 1544166 h 2239040"/>
              <a:gd name="connsiteX1110" fmla="*/ 772083 w 2239040"/>
              <a:gd name="connsiteY1110" fmla="*/ 1621374 h 2239040"/>
              <a:gd name="connsiteX1111" fmla="*/ 694875 w 2239040"/>
              <a:gd name="connsiteY1111" fmla="*/ 1621374 h 2239040"/>
              <a:gd name="connsiteX1112" fmla="*/ 772083 w 2239040"/>
              <a:gd name="connsiteY1112" fmla="*/ 1544166 h 2239040"/>
              <a:gd name="connsiteX1113" fmla="*/ 849291 w 2239040"/>
              <a:gd name="connsiteY1113" fmla="*/ 1544166 h 2239040"/>
              <a:gd name="connsiteX1114" fmla="*/ 849291 w 2239040"/>
              <a:gd name="connsiteY1114" fmla="*/ 1621374 h 2239040"/>
              <a:gd name="connsiteX1115" fmla="*/ 772083 w 2239040"/>
              <a:gd name="connsiteY1115" fmla="*/ 1621374 h 2239040"/>
              <a:gd name="connsiteX1116" fmla="*/ 926500 w 2239040"/>
              <a:gd name="connsiteY1116" fmla="*/ 1544166 h 2239040"/>
              <a:gd name="connsiteX1117" fmla="*/ 1003708 w 2239040"/>
              <a:gd name="connsiteY1117" fmla="*/ 1544166 h 2239040"/>
              <a:gd name="connsiteX1118" fmla="*/ 1003708 w 2239040"/>
              <a:gd name="connsiteY1118" fmla="*/ 1621374 h 2239040"/>
              <a:gd name="connsiteX1119" fmla="*/ 926500 w 2239040"/>
              <a:gd name="connsiteY1119" fmla="*/ 1621374 h 2239040"/>
              <a:gd name="connsiteX1120" fmla="*/ 1158125 w 2239040"/>
              <a:gd name="connsiteY1120" fmla="*/ 1544166 h 2239040"/>
              <a:gd name="connsiteX1121" fmla="*/ 1235333 w 2239040"/>
              <a:gd name="connsiteY1121" fmla="*/ 1544166 h 2239040"/>
              <a:gd name="connsiteX1122" fmla="*/ 1235333 w 2239040"/>
              <a:gd name="connsiteY1122" fmla="*/ 1621374 h 2239040"/>
              <a:gd name="connsiteX1123" fmla="*/ 1158125 w 2239040"/>
              <a:gd name="connsiteY1123" fmla="*/ 1621374 h 2239040"/>
              <a:gd name="connsiteX1124" fmla="*/ 1235333 w 2239040"/>
              <a:gd name="connsiteY1124" fmla="*/ 1544166 h 2239040"/>
              <a:gd name="connsiteX1125" fmla="*/ 1312541 w 2239040"/>
              <a:gd name="connsiteY1125" fmla="*/ 1544166 h 2239040"/>
              <a:gd name="connsiteX1126" fmla="*/ 1312541 w 2239040"/>
              <a:gd name="connsiteY1126" fmla="*/ 1621374 h 2239040"/>
              <a:gd name="connsiteX1127" fmla="*/ 1235333 w 2239040"/>
              <a:gd name="connsiteY1127" fmla="*/ 1621374 h 2239040"/>
              <a:gd name="connsiteX1128" fmla="*/ 1312541 w 2239040"/>
              <a:gd name="connsiteY1128" fmla="*/ 1544166 h 2239040"/>
              <a:gd name="connsiteX1129" fmla="*/ 1389749 w 2239040"/>
              <a:gd name="connsiteY1129" fmla="*/ 1544166 h 2239040"/>
              <a:gd name="connsiteX1130" fmla="*/ 1389749 w 2239040"/>
              <a:gd name="connsiteY1130" fmla="*/ 1621374 h 2239040"/>
              <a:gd name="connsiteX1131" fmla="*/ 1312541 w 2239040"/>
              <a:gd name="connsiteY1131" fmla="*/ 1621374 h 2239040"/>
              <a:gd name="connsiteX1132" fmla="*/ 1466958 w 2239040"/>
              <a:gd name="connsiteY1132" fmla="*/ 1544166 h 2239040"/>
              <a:gd name="connsiteX1133" fmla="*/ 1544166 w 2239040"/>
              <a:gd name="connsiteY1133" fmla="*/ 1544166 h 2239040"/>
              <a:gd name="connsiteX1134" fmla="*/ 1544166 w 2239040"/>
              <a:gd name="connsiteY1134" fmla="*/ 1621374 h 2239040"/>
              <a:gd name="connsiteX1135" fmla="*/ 1466958 w 2239040"/>
              <a:gd name="connsiteY1135" fmla="*/ 1621374 h 2239040"/>
              <a:gd name="connsiteX1136" fmla="*/ 1544166 w 2239040"/>
              <a:gd name="connsiteY1136" fmla="*/ 1544166 h 2239040"/>
              <a:gd name="connsiteX1137" fmla="*/ 1621374 w 2239040"/>
              <a:gd name="connsiteY1137" fmla="*/ 1544166 h 2239040"/>
              <a:gd name="connsiteX1138" fmla="*/ 1621374 w 2239040"/>
              <a:gd name="connsiteY1138" fmla="*/ 1621374 h 2239040"/>
              <a:gd name="connsiteX1139" fmla="*/ 1544166 w 2239040"/>
              <a:gd name="connsiteY1139" fmla="*/ 1621374 h 2239040"/>
              <a:gd name="connsiteX1140" fmla="*/ 1621374 w 2239040"/>
              <a:gd name="connsiteY1140" fmla="*/ 1544166 h 2239040"/>
              <a:gd name="connsiteX1141" fmla="*/ 1698583 w 2239040"/>
              <a:gd name="connsiteY1141" fmla="*/ 1544166 h 2239040"/>
              <a:gd name="connsiteX1142" fmla="*/ 1698583 w 2239040"/>
              <a:gd name="connsiteY1142" fmla="*/ 1621374 h 2239040"/>
              <a:gd name="connsiteX1143" fmla="*/ 1621374 w 2239040"/>
              <a:gd name="connsiteY1143" fmla="*/ 1621374 h 2239040"/>
              <a:gd name="connsiteX1144" fmla="*/ 1698583 w 2239040"/>
              <a:gd name="connsiteY1144" fmla="*/ 1544166 h 2239040"/>
              <a:gd name="connsiteX1145" fmla="*/ 1775791 w 2239040"/>
              <a:gd name="connsiteY1145" fmla="*/ 1544166 h 2239040"/>
              <a:gd name="connsiteX1146" fmla="*/ 1775791 w 2239040"/>
              <a:gd name="connsiteY1146" fmla="*/ 1621374 h 2239040"/>
              <a:gd name="connsiteX1147" fmla="*/ 1698583 w 2239040"/>
              <a:gd name="connsiteY1147" fmla="*/ 1621374 h 2239040"/>
              <a:gd name="connsiteX1148" fmla="*/ 1775791 w 2239040"/>
              <a:gd name="connsiteY1148" fmla="*/ 1544166 h 2239040"/>
              <a:gd name="connsiteX1149" fmla="*/ 1852999 w 2239040"/>
              <a:gd name="connsiteY1149" fmla="*/ 1544166 h 2239040"/>
              <a:gd name="connsiteX1150" fmla="*/ 1852999 w 2239040"/>
              <a:gd name="connsiteY1150" fmla="*/ 1621374 h 2239040"/>
              <a:gd name="connsiteX1151" fmla="*/ 1775791 w 2239040"/>
              <a:gd name="connsiteY1151" fmla="*/ 1621374 h 2239040"/>
              <a:gd name="connsiteX1152" fmla="*/ 1852999 w 2239040"/>
              <a:gd name="connsiteY1152" fmla="*/ 1544166 h 2239040"/>
              <a:gd name="connsiteX1153" fmla="*/ 1930207 w 2239040"/>
              <a:gd name="connsiteY1153" fmla="*/ 1544166 h 2239040"/>
              <a:gd name="connsiteX1154" fmla="*/ 1930207 w 2239040"/>
              <a:gd name="connsiteY1154" fmla="*/ 1621374 h 2239040"/>
              <a:gd name="connsiteX1155" fmla="*/ 1852999 w 2239040"/>
              <a:gd name="connsiteY1155" fmla="*/ 1621374 h 2239040"/>
              <a:gd name="connsiteX1156" fmla="*/ 2007416 w 2239040"/>
              <a:gd name="connsiteY1156" fmla="*/ 1544166 h 2239040"/>
              <a:gd name="connsiteX1157" fmla="*/ 2084624 w 2239040"/>
              <a:gd name="connsiteY1157" fmla="*/ 1544166 h 2239040"/>
              <a:gd name="connsiteX1158" fmla="*/ 2084624 w 2239040"/>
              <a:gd name="connsiteY1158" fmla="*/ 1621374 h 2239040"/>
              <a:gd name="connsiteX1159" fmla="*/ 2007416 w 2239040"/>
              <a:gd name="connsiteY1159" fmla="*/ 1621374 h 2239040"/>
              <a:gd name="connsiteX1160" fmla="*/ 617666 w 2239040"/>
              <a:gd name="connsiteY1160" fmla="*/ 1621374 h 2239040"/>
              <a:gd name="connsiteX1161" fmla="*/ 694875 w 2239040"/>
              <a:gd name="connsiteY1161" fmla="*/ 1621374 h 2239040"/>
              <a:gd name="connsiteX1162" fmla="*/ 694875 w 2239040"/>
              <a:gd name="connsiteY1162" fmla="*/ 1698583 h 2239040"/>
              <a:gd name="connsiteX1163" fmla="*/ 617666 w 2239040"/>
              <a:gd name="connsiteY1163" fmla="*/ 1698583 h 2239040"/>
              <a:gd name="connsiteX1164" fmla="*/ 694875 w 2239040"/>
              <a:gd name="connsiteY1164" fmla="*/ 1621374 h 2239040"/>
              <a:gd name="connsiteX1165" fmla="*/ 772083 w 2239040"/>
              <a:gd name="connsiteY1165" fmla="*/ 1621374 h 2239040"/>
              <a:gd name="connsiteX1166" fmla="*/ 772083 w 2239040"/>
              <a:gd name="connsiteY1166" fmla="*/ 1698583 h 2239040"/>
              <a:gd name="connsiteX1167" fmla="*/ 694875 w 2239040"/>
              <a:gd name="connsiteY1167" fmla="*/ 1698583 h 2239040"/>
              <a:gd name="connsiteX1168" fmla="*/ 1003708 w 2239040"/>
              <a:gd name="connsiteY1168" fmla="*/ 1621374 h 2239040"/>
              <a:gd name="connsiteX1169" fmla="*/ 1080916 w 2239040"/>
              <a:gd name="connsiteY1169" fmla="*/ 1621374 h 2239040"/>
              <a:gd name="connsiteX1170" fmla="*/ 1080916 w 2239040"/>
              <a:gd name="connsiteY1170" fmla="*/ 1698583 h 2239040"/>
              <a:gd name="connsiteX1171" fmla="*/ 1003708 w 2239040"/>
              <a:gd name="connsiteY1171" fmla="*/ 1698583 h 2239040"/>
              <a:gd name="connsiteX1172" fmla="*/ 1235333 w 2239040"/>
              <a:gd name="connsiteY1172" fmla="*/ 1621374 h 2239040"/>
              <a:gd name="connsiteX1173" fmla="*/ 1312541 w 2239040"/>
              <a:gd name="connsiteY1173" fmla="*/ 1621374 h 2239040"/>
              <a:gd name="connsiteX1174" fmla="*/ 1312541 w 2239040"/>
              <a:gd name="connsiteY1174" fmla="*/ 1698583 h 2239040"/>
              <a:gd name="connsiteX1175" fmla="*/ 1235333 w 2239040"/>
              <a:gd name="connsiteY1175" fmla="*/ 1698583 h 2239040"/>
              <a:gd name="connsiteX1176" fmla="*/ 1312541 w 2239040"/>
              <a:gd name="connsiteY1176" fmla="*/ 1621374 h 2239040"/>
              <a:gd name="connsiteX1177" fmla="*/ 1389749 w 2239040"/>
              <a:gd name="connsiteY1177" fmla="*/ 1621374 h 2239040"/>
              <a:gd name="connsiteX1178" fmla="*/ 1389749 w 2239040"/>
              <a:gd name="connsiteY1178" fmla="*/ 1698583 h 2239040"/>
              <a:gd name="connsiteX1179" fmla="*/ 1312541 w 2239040"/>
              <a:gd name="connsiteY1179" fmla="*/ 1698583 h 2239040"/>
              <a:gd name="connsiteX1180" fmla="*/ 1466958 w 2239040"/>
              <a:gd name="connsiteY1180" fmla="*/ 1621374 h 2239040"/>
              <a:gd name="connsiteX1181" fmla="*/ 1544166 w 2239040"/>
              <a:gd name="connsiteY1181" fmla="*/ 1621374 h 2239040"/>
              <a:gd name="connsiteX1182" fmla="*/ 1544166 w 2239040"/>
              <a:gd name="connsiteY1182" fmla="*/ 1698583 h 2239040"/>
              <a:gd name="connsiteX1183" fmla="*/ 1466958 w 2239040"/>
              <a:gd name="connsiteY1183" fmla="*/ 1698583 h 2239040"/>
              <a:gd name="connsiteX1184" fmla="*/ 1544166 w 2239040"/>
              <a:gd name="connsiteY1184" fmla="*/ 1621374 h 2239040"/>
              <a:gd name="connsiteX1185" fmla="*/ 1621374 w 2239040"/>
              <a:gd name="connsiteY1185" fmla="*/ 1621374 h 2239040"/>
              <a:gd name="connsiteX1186" fmla="*/ 1621374 w 2239040"/>
              <a:gd name="connsiteY1186" fmla="*/ 1698583 h 2239040"/>
              <a:gd name="connsiteX1187" fmla="*/ 1544166 w 2239040"/>
              <a:gd name="connsiteY1187" fmla="*/ 1698583 h 2239040"/>
              <a:gd name="connsiteX1188" fmla="*/ 1852999 w 2239040"/>
              <a:gd name="connsiteY1188" fmla="*/ 1621374 h 2239040"/>
              <a:gd name="connsiteX1189" fmla="*/ 1930207 w 2239040"/>
              <a:gd name="connsiteY1189" fmla="*/ 1621374 h 2239040"/>
              <a:gd name="connsiteX1190" fmla="*/ 1930207 w 2239040"/>
              <a:gd name="connsiteY1190" fmla="*/ 1698583 h 2239040"/>
              <a:gd name="connsiteX1191" fmla="*/ 1852999 w 2239040"/>
              <a:gd name="connsiteY1191" fmla="*/ 1698583 h 2239040"/>
              <a:gd name="connsiteX1192" fmla="*/ 1930207 w 2239040"/>
              <a:gd name="connsiteY1192" fmla="*/ 1621374 h 2239040"/>
              <a:gd name="connsiteX1193" fmla="*/ 2007416 w 2239040"/>
              <a:gd name="connsiteY1193" fmla="*/ 1621374 h 2239040"/>
              <a:gd name="connsiteX1194" fmla="*/ 2007416 w 2239040"/>
              <a:gd name="connsiteY1194" fmla="*/ 1698583 h 2239040"/>
              <a:gd name="connsiteX1195" fmla="*/ 1930207 w 2239040"/>
              <a:gd name="connsiteY1195" fmla="*/ 1698583 h 2239040"/>
              <a:gd name="connsiteX1196" fmla="*/ 2007416 w 2239040"/>
              <a:gd name="connsiteY1196" fmla="*/ 1621374 h 2239040"/>
              <a:gd name="connsiteX1197" fmla="*/ 2084624 w 2239040"/>
              <a:gd name="connsiteY1197" fmla="*/ 1621374 h 2239040"/>
              <a:gd name="connsiteX1198" fmla="*/ 2084624 w 2239040"/>
              <a:gd name="connsiteY1198" fmla="*/ 1698583 h 2239040"/>
              <a:gd name="connsiteX1199" fmla="*/ 2007416 w 2239040"/>
              <a:gd name="connsiteY1199" fmla="*/ 1698583 h 2239040"/>
              <a:gd name="connsiteX1200" fmla="*/ 2161832 w 2239040"/>
              <a:gd name="connsiteY1200" fmla="*/ 1621374 h 2239040"/>
              <a:gd name="connsiteX1201" fmla="*/ 2239041 w 2239040"/>
              <a:gd name="connsiteY1201" fmla="*/ 1621374 h 2239040"/>
              <a:gd name="connsiteX1202" fmla="*/ 2239041 w 2239040"/>
              <a:gd name="connsiteY1202" fmla="*/ 1698583 h 2239040"/>
              <a:gd name="connsiteX1203" fmla="*/ 2161832 w 2239040"/>
              <a:gd name="connsiteY1203" fmla="*/ 1698583 h 2239040"/>
              <a:gd name="connsiteX1204" fmla="*/ 0 w 2239040"/>
              <a:gd name="connsiteY1204" fmla="*/ 1698583 h 2239040"/>
              <a:gd name="connsiteX1205" fmla="*/ 77208 w 2239040"/>
              <a:gd name="connsiteY1205" fmla="*/ 1698583 h 2239040"/>
              <a:gd name="connsiteX1206" fmla="*/ 77208 w 2239040"/>
              <a:gd name="connsiteY1206" fmla="*/ 1775791 h 2239040"/>
              <a:gd name="connsiteX1207" fmla="*/ 0 w 2239040"/>
              <a:gd name="connsiteY1207" fmla="*/ 1775791 h 2239040"/>
              <a:gd name="connsiteX1208" fmla="*/ 77208 w 2239040"/>
              <a:gd name="connsiteY1208" fmla="*/ 1698583 h 2239040"/>
              <a:gd name="connsiteX1209" fmla="*/ 154417 w 2239040"/>
              <a:gd name="connsiteY1209" fmla="*/ 1698583 h 2239040"/>
              <a:gd name="connsiteX1210" fmla="*/ 154417 w 2239040"/>
              <a:gd name="connsiteY1210" fmla="*/ 1775791 h 2239040"/>
              <a:gd name="connsiteX1211" fmla="*/ 77208 w 2239040"/>
              <a:gd name="connsiteY1211" fmla="*/ 1775791 h 2239040"/>
              <a:gd name="connsiteX1212" fmla="*/ 154417 w 2239040"/>
              <a:gd name="connsiteY1212" fmla="*/ 1698583 h 2239040"/>
              <a:gd name="connsiteX1213" fmla="*/ 231625 w 2239040"/>
              <a:gd name="connsiteY1213" fmla="*/ 1698583 h 2239040"/>
              <a:gd name="connsiteX1214" fmla="*/ 231625 w 2239040"/>
              <a:gd name="connsiteY1214" fmla="*/ 1775791 h 2239040"/>
              <a:gd name="connsiteX1215" fmla="*/ 154417 w 2239040"/>
              <a:gd name="connsiteY1215" fmla="*/ 1775791 h 2239040"/>
              <a:gd name="connsiteX1216" fmla="*/ 231625 w 2239040"/>
              <a:gd name="connsiteY1216" fmla="*/ 1698583 h 2239040"/>
              <a:gd name="connsiteX1217" fmla="*/ 308833 w 2239040"/>
              <a:gd name="connsiteY1217" fmla="*/ 1698583 h 2239040"/>
              <a:gd name="connsiteX1218" fmla="*/ 308833 w 2239040"/>
              <a:gd name="connsiteY1218" fmla="*/ 1775791 h 2239040"/>
              <a:gd name="connsiteX1219" fmla="*/ 231625 w 2239040"/>
              <a:gd name="connsiteY1219" fmla="*/ 1775791 h 2239040"/>
              <a:gd name="connsiteX1220" fmla="*/ 308833 w 2239040"/>
              <a:gd name="connsiteY1220" fmla="*/ 1698583 h 2239040"/>
              <a:gd name="connsiteX1221" fmla="*/ 386042 w 2239040"/>
              <a:gd name="connsiteY1221" fmla="*/ 1698583 h 2239040"/>
              <a:gd name="connsiteX1222" fmla="*/ 386042 w 2239040"/>
              <a:gd name="connsiteY1222" fmla="*/ 1775791 h 2239040"/>
              <a:gd name="connsiteX1223" fmla="*/ 308833 w 2239040"/>
              <a:gd name="connsiteY1223" fmla="*/ 1775791 h 2239040"/>
              <a:gd name="connsiteX1224" fmla="*/ 386042 w 2239040"/>
              <a:gd name="connsiteY1224" fmla="*/ 1698583 h 2239040"/>
              <a:gd name="connsiteX1225" fmla="*/ 463250 w 2239040"/>
              <a:gd name="connsiteY1225" fmla="*/ 1698583 h 2239040"/>
              <a:gd name="connsiteX1226" fmla="*/ 463250 w 2239040"/>
              <a:gd name="connsiteY1226" fmla="*/ 1775791 h 2239040"/>
              <a:gd name="connsiteX1227" fmla="*/ 386042 w 2239040"/>
              <a:gd name="connsiteY1227" fmla="*/ 1775791 h 2239040"/>
              <a:gd name="connsiteX1228" fmla="*/ 463250 w 2239040"/>
              <a:gd name="connsiteY1228" fmla="*/ 1698583 h 2239040"/>
              <a:gd name="connsiteX1229" fmla="*/ 540458 w 2239040"/>
              <a:gd name="connsiteY1229" fmla="*/ 1698583 h 2239040"/>
              <a:gd name="connsiteX1230" fmla="*/ 540458 w 2239040"/>
              <a:gd name="connsiteY1230" fmla="*/ 1775791 h 2239040"/>
              <a:gd name="connsiteX1231" fmla="*/ 463250 w 2239040"/>
              <a:gd name="connsiteY1231" fmla="*/ 1775791 h 2239040"/>
              <a:gd name="connsiteX1232" fmla="*/ 772083 w 2239040"/>
              <a:gd name="connsiteY1232" fmla="*/ 1698583 h 2239040"/>
              <a:gd name="connsiteX1233" fmla="*/ 849291 w 2239040"/>
              <a:gd name="connsiteY1233" fmla="*/ 1698583 h 2239040"/>
              <a:gd name="connsiteX1234" fmla="*/ 849291 w 2239040"/>
              <a:gd name="connsiteY1234" fmla="*/ 1775791 h 2239040"/>
              <a:gd name="connsiteX1235" fmla="*/ 772083 w 2239040"/>
              <a:gd name="connsiteY1235" fmla="*/ 1775791 h 2239040"/>
              <a:gd name="connsiteX1236" fmla="*/ 926500 w 2239040"/>
              <a:gd name="connsiteY1236" fmla="*/ 1698583 h 2239040"/>
              <a:gd name="connsiteX1237" fmla="*/ 1003708 w 2239040"/>
              <a:gd name="connsiteY1237" fmla="*/ 1698583 h 2239040"/>
              <a:gd name="connsiteX1238" fmla="*/ 1003708 w 2239040"/>
              <a:gd name="connsiteY1238" fmla="*/ 1775791 h 2239040"/>
              <a:gd name="connsiteX1239" fmla="*/ 926500 w 2239040"/>
              <a:gd name="connsiteY1239" fmla="*/ 1775791 h 2239040"/>
              <a:gd name="connsiteX1240" fmla="*/ 1158125 w 2239040"/>
              <a:gd name="connsiteY1240" fmla="*/ 1698583 h 2239040"/>
              <a:gd name="connsiteX1241" fmla="*/ 1235333 w 2239040"/>
              <a:gd name="connsiteY1241" fmla="*/ 1698583 h 2239040"/>
              <a:gd name="connsiteX1242" fmla="*/ 1235333 w 2239040"/>
              <a:gd name="connsiteY1242" fmla="*/ 1775791 h 2239040"/>
              <a:gd name="connsiteX1243" fmla="*/ 1158125 w 2239040"/>
              <a:gd name="connsiteY1243" fmla="*/ 1775791 h 2239040"/>
              <a:gd name="connsiteX1244" fmla="*/ 1235333 w 2239040"/>
              <a:gd name="connsiteY1244" fmla="*/ 1698583 h 2239040"/>
              <a:gd name="connsiteX1245" fmla="*/ 1312541 w 2239040"/>
              <a:gd name="connsiteY1245" fmla="*/ 1698583 h 2239040"/>
              <a:gd name="connsiteX1246" fmla="*/ 1312541 w 2239040"/>
              <a:gd name="connsiteY1246" fmla="*/ 1775791 h 2239040"/>
              <a:gd name="connsiteX1247" fmla="*/ 1235333 w 2239040"/>
              <a:gd name="connsiteY1247" fmla="*/ 1775791 h 2239040"/>
              <a:gd name="connsiteX1248" fmla="*/ 1312541 w 2239040"/>
              <a:gd name="connsiteY1248" fmla="*/ 1698583 h 2239040"/>
              <a:gd name="connsiteX1249" fmla="*/ 1389749 w 2239040"/>
              <a:gd name="connsiteY1249" fmla="*/ 1698583 h 2239040"/>
              <a:gd name="connsiteX1250" fmla="*/ 1389749 w 2239040"/>
              <a:gd name="connsiteY1250" fmla="*/ 1775791 h 2239040"/>
              <a:gd name="connsiteX1251" fmla="*/ 1312541 w 2239040"/>
              <a:gd name="connsiteY1251" fmla="*/ 1775791 h 2239040"/>
              <a:gd name="connsiteX1252" fmla="*/ 1466958 w 2239040"/>
              <a:gd name="connsiteY1252" fmla="*/ 1698583 h 2239040"/>
              <a:gd name="connsiteX1253" fmla="*/ 1544166 w 2239040"/>
              <a:gd name="connsiteY1253" fmla="*/ 1698583 h 2239040"/>
              <a:gd name="connsiteX1254" fmla="*/ 1544166 w 2239040"/>
              <a:gd name="connsiteY1254" fmla="*/ 1775791 h 2239040"/>
              <a:gd name="connsiteX1255" fmla="*/ 1466958 w 2239040"/>
              <a:gd name="connsiteY1255" fmla="*/ 1775791 h 2239040"/>
              <a:gd name="connsiteX1256" fmla="*/ 1544166 w 2239040"/>
              <a:gd name="connsiteY1256" fmla="*/ 1698583 h 2239040"/>
              <a:gd name="connsiteX1257" fmla="*/ 1621374 w 2239040"/>
              <a:gd name="connsiteY1257" fmla="*/ 1698583 h 2239040"/>
              <a:gd name="connsiteX1258" fmla="*/ 1621374 w 2239040"/>
              <a:gd name="connsiteY1258" fmla="*/ 1775791 h 2239040"/>
              <a:gd name="connsiteX1259" fmla="*/ 1544166 w 2239040"/>
              <a:gd name="connsiteY1259" fmla="*/ 1775791 h 2239040"/>
              <a:gd name="connsiteX1260" fmla="*/ 1698583 w 2239040"/>
              <a:gd name="connsiteY1260" fmla="*/ 1698583 h 2239040"/>
              <a:gd name="connsiteX1261" fmla="*/ 1775791 w 2239040"/>
              <a:gd name="connsiteY1261" fmla="*/ 1698583 h 2239040"/>
              <a:gd name="connsiteX1262" fmla="*/ 1775791 w 2239040"/>
              <a:gd name="connsiteY1262" fmla="*/ 1775791 h 2239040"/>
              <a:gd name="connsiteX1263" fmla="*/ 1698583 w 2239040"/>
              <a:gd name="connsiteY1263" fmla="*/ 1775791 h 2239040"/>
              <a:gd name="connsiteX1264" fmla="*/ 1852999 w 2239040"/>
              <a:gd name="connsiteY1264" fmla="*/ 1698583 h 2239040"/>
              <a:gd name="connsiteX1265" fmla="*/ 1930207 w 2239040"/>
              <a:gd name="connsiteY1265" fmla="*/ 1698583 h 2239040"/>
              <a:gd name="connsiteX1266" fmla="*/ 1930207 w 2239040"/>
              <a:gd name="connsiteY1266" fmla="*/ 1775791 h 2239040"/>
              <a:gd name="connsiteX1267" fmla="*/ 1852999 w 2239040"/>
              <a:gd name="connsiteY1267" fmla="*/ 1775791 h 2239040"/>
              <a:gd name="connsiteX1268" fmla="*/ 2084624 w 2239040"/>
              <a:gd name="connsiteY1268" fmla="*/ 1698583 h 2239040"/>
              <a:gd name="connsiteX1269" fmla="*/ 2161832 w 2239040"/>
              <a:gd name="connsiteY1269" fmla="*/ 1698583 h 2239040"/>
              <a:gd name="connsiteX1270" fmla="*/ 2161832 w 2239040"/>
              <a:gd name="connsiteY1270" fmla="*/ 1775791 h 2239040"/>
              <a:gd name="connsiteX1271" fmla="*/ 2084624 w 2239040"/>
              <a:gd name="connsiteY1271" fmla="*/ 1775791 h 2239040"/>
              <a:gd name="connsiteX1272" fmla="*/ 0 w 2239040"/>
              <a:gd name="connsiteY1272" fmla="*/ 1775791 h 2239040"/>
              <a:gd name="connsiteX1273" fmla="*/ 77208 w 2239040"/>
              <a:gd name="connsiteY1273" fmla="*/ 1775791 h 2239040"/>
              <a:gd name="connsiteX1274" fmla="*/ 77208 w 2239040"/>
              <a:gd name="connsiteY1274" fmla="*/ 1852999 h 2239040"/>
              <a:gd name="connsiteX1275" fmla="*/ 0 w 2239040"/>
              <a:gd name="connsiteY1275" fmla="*/ 1852999 h 2239040"/>
              <a:gd name="connsiteX1276" fmla="*/ 463250 w 2239040"/>
              <a:gd name="connsiteY1276" fmla="*/ 1775791 h 2239040"/>
              <a:gd name="connsiteX1277" fmla="*/ 540458 w 2239040"/>
              <a:gd name="connsiteY1277" fmla="*/ 1775791 h 2239040"/>
              <a:gd name="connsiteX1278" fmla="*/ 540458 w 2239040"/>
              <a:gd name="connsiteY1278" fmla="*/ 1852999 h 2239040"/>
              <a:gd name="connsiteX1279" fmla="*/ 463250 w 2239040"/>
              <a:gd name="connsiteY1279" fmla="*/ 1852999 h 2239040"/>
              <a:gd name="connsiteX1280" fmla="*/ 694875 w 2239040"/>
              <a:gd name="connsiteY1280" fmla="*/ 1775791 h 2239040"/>
              <a:gd name="connsiteX1281" fmla="*/ 772083 w 2239040"/>
              <a:gd name="connsiteY1281" fmla="*/ 1775791 h 2239040"/>
              <a:gd name="connsiteX1282" fmla="*/ 772083 w 2239040"/>
              <a:gd name="connsiteY1282" fmla="*/ 1852999 h 2239040"/>
              <a:gd name="connsiteX1283" fmla="*/ 694875 w 2239040"/>
              <a:gd name="connsiteY1283" fmla="*/ 1852999 h 2239040"/>
              <a:gd name="connsiteX1284" fmla="*/ 849291 w 2239040"/>
              <a:gd name="connsiteY1284" fmla="*/ 1775791 h 2239040"/>
              <a:gd name="connsiteX1285" fmla="*/ 926500 w 2239040"/>
              <a:gd name="connsiteY1285" fmla="*/ 1775791 h 2239040"/>
              <a:gd name="connsiteX1286" fmla="*/ 926500 w 2239040"/>
              <a:gd name="connsiteY1286" fmla="*/ 1852999 h 2239040"/>
              <a:gd name="connsiteX1287" fmla="*/ 849291 w 2239040"/>
              <a:gd name="connsiteY1287" fmla="*/ 1852999 h 2239040"/>
              <a:gd name="connsiteX1288" fmla="*/ 1080916 w 2239040"/>
              <a:gd name="connsiteY1288" fmla="*/ 1775791 h 2239040"/>
              <a:gd name="connsiteX1289" fmla="*/ 1158125 w 2239040"/>
              <a:gd name="connsiteY1289" fmla="*/ 1775791 h 2239040"/>
              <a:gd name="connsiteX1290" fmla="*/ 1158125 w 2239040"/>
              <a:gd name="connsiteY1290" fmla="*/ 1852999 h 2239040"/>
              <a:gd name="connsiteX1291" fmla="*/ 1080916 w 2239040"/>
              <a:gd name="connsiteY1291" fmla="*/ 1852999 h 2239040"/>
              <a:gd name="connsiteX1292" fmla="*/ 1235333 w 2239040"/>
              <a:gd name="connsiteY1292" fmla="*/ 1775791 h 2239040"/>
              <a:gd name="connsiteX1293" fmla="*/ 1312541 w 2239040"/>
              <a:gd name="connsiteY1293" fmla="*/ 1775791 h 2239040"/>
              <a:gd name="connsiteX1294" fmla="*/ 1312541 w 2239040"/>
              <a:gd name="connsiteY1294" fmla="*/ 1852999 h 2239040"/>
              <a:gd name="connsiteX1295" fmla="*/ 1235333 w 2239040"/>
              <a:gd name="connsiteY1295" fmla="*/ 1852999 h 2239040"/>
              <a:gd name="connsiteX1296" fmla="*/ 1312541 w 2239040"/>
              <a:gd name="connsiteY1296" fmla="*/ 1775791 h 2239040"/>
              <a:gd name="connsiteX1297" fmla="*/ 1389749 w 2239040"/>
              <a:gd name="connsiteY1297" fmla="*/ 1775791 h 2239040"/>
              <a:gd name="connsiteX1298" fmla="*/ 1389749 w 2239040"/>
              <a:gd name="connsiteY1298" fmla="*/ 1852999 h 2239040"/>
              <a:gd name="connsiteX1299" fmla="*/ 1312541 w 2239040"/>
              <a:gd name="connsiteY1299" fmla="*/ 1852999 h 2239040"/>
              <a:gd name="connsiteX1300" fmla="*/ 1389749 w 2239040"/>
              <a:gd name="connsiteY1300" fmla="*/ 1775791 h 2239040"/>
              <a:gd name="connsiteX1301" fmla="*/ 1466958 w 2239040"/>
              <a:gd name="connsiteY1301" fmla="*/ 1775791 h 2239040"/>
              <a:gd name="connsiteX1302" fmla="*/ 1466958 w 2239040"/>
              <a:gd name="connsiteY1302" fmla="*/ 1852999 h 2239040"/>
              <a:gd name="connsiteX1303" fmla="*/ 1389749 w 2239040"/>
              <a:gd name="connsiteY1303" fmla="*/ 1852999 h 2239040"/>
              <a:gd name="connsiteX1304" fmla="*/ 1544166 w 2239040"/>
              <a:gd name="connsiteY1304" fmla="*/ 1775791 h 2239040"/>
              <a:gd name="connsiteX1305" fmla="*/ 1621374 w 2239040"/>
              <a:gd name="connsiteY1305" fmla="*/ 1775791 h 2239040"/>
              <a:gd name="connsiteX1306" fmla="*/ 1621374 w 2239040"/>
              <a:gd name="connsiteY1306" fmla="*/ 1852999 h 2239040"/>
              <a:gd name="connsiteX1307" fmla="*/ 1544166 w 2239040"/>
              <a:gd name="connsiteY1307" fmla="*/ 1852999 h 2239040"/>
              <a:gd name="connsiteX1308" fmla="*/ 1852999 w 2239040"/>
              <a:gd name="connsiteY1308" fmla="*/ 1775791 h 2239040"/>
              <a:gd name="connsiteX1309" fmla="*/ 1930207 w 2239040"/>
              <a:gd name="connsiteY1309" fmla="*/ 1775791 h 2239040"/>
              <a:gd name="connsiteX1310" fmla="*/ 1930207 w 2239040"/>
              <a:gd name="connsiteY1310" fmla="*/ 1852999 h 2239040"/>
              <a:gd name="connsiteX1311" fmla="*/ 1852999 w 2239040"/>
              <a:gd name="connsiteY1311" fmla="*/ 1852999 h 2239040"/>
              <a:gd name="connsiteX1312" fmla="*/ 2084624 w 2239040"/>
              <a:gd name="connsiteY1312" fmla="*/ 1775791 h 2239040"/>
              <a:gd name="connsiteX1313" fmla="*/ 2161832 w 2239040"/>
              <a:gd name="connsiteY1313" fmla="*/ 1775791 h 2239040"/>
              <a:gd name="connsiteX1314" fmla="*/ 2161832 w 2239040"/>
              <a:gd name="connsiteY1314" fmla="*/ 1852999 h 2239040"/>
              <a:gd name="connsiteX1315" fmla="*/ 2084624 w 2239040"/>
              <a:gd name="connsiteY1315" fmla="*/ 1852999 h 2239040"/>
              <a:gd name="connsiteX1316" fmla="*/ 0 w 2239040"/>
              <a:gd name="connsiteY1316" fmla="*/ 1852999 h 2239040"/>
              <a:gd name="connsiteX1317" fmla="*/ 77208 w 2239040"/>
              <a:gd name="connsiteY1317" fmla="*/ 1852999 h 2239040"/>
              <a:gd name="connsiteX1318" fmla="*/ 77208 w 2239040"/>
              <a:gd name="connsiteY1318" fmla="*/ 1930207 h 2239040"/>
              <a:gd name="connsiteX1319" fmla="*/ 0 w 2239040"/>
              <a:gd name="connsiteY1319" fmla="*/ 1930207 h 2239040"/>
              <a:gd name="connsiteX1320" fmla="*/ 154417 w 2239040"/>
              <a:gd name="connsiteY1320" fmla="*/ 1852999 h 2239040"/>
              <a:gd name="connsiteX1321" fmla="*/ 231625 w 2239040"/>
              <a:gd name="connsiteY1321" fmla="*/ 1852999 h 2239040"/>
              <a:gd name="connsiteX1322" fmla="*/ 231625 w 2239040"/>
              <a:gd name="connsiteY1322" fmla="*/ 1930207 h 2239040"/>
              <a:gd name="connsiteX1323" fmla="*/ 154417 w 2239040"/>
              <a:gd name="connsiteY1323" fmla="*/ 1930207 h 2239040"/>
              <a:gd name="connsiteX1324" fmla="*/ 231625 w 2239040"/>
              <a:gd name="connsiteY1324" fmla="*/ 1852999 h 2239040"/>
              <a:gd name="connsiteX1325" fmla="*/ 308833 w 2239040"/>
              <a:gd name="connsiteY1325" fmla="*/ 1852999 h 2239040"/>
              <a:gd name="connsiteX1326" fmla="*/ 308833 w 2239040"/>
              <a:gd name="connsiteY1326" fmla="*/ 1930207 h 2239040"/>
              <a:gd name="connsiteX1327" fmla="*/ 231625 w 2239040"/>
              <a:gd name="connsiteY1327" fmla="*/ 1930207 h 2239040"/>
              <a:gd name="connsiteX1328" fmla="*/ 308833 w 2239040"/>
              <a:gd name="connsiteY1328" fmla="*/ 1852999 h 2239040"/>
              <a:gd name="connsiteX1329" fmla="*/ 386042 w 2239040"/>
              <a:gd name="connsiteY1329" fmla="*/ 1852999 h 2239040"/>
              <a:gd name="connsiteX1330" fmla="*/ 386042 w 2239040"/>
              <a:gd name="connsiteY1330" fmla="*/ 1930207 h 2239040"/>
              <a:gd name="connsiteX1331" fmla="*/ 308833 w 2239040"/>
              <a:gd name="connsiteY1331" fmla="*/ 1930207 h 2239040"/>
              <a:gd name="connsiteX1332" fmla="*/ 463250 w 2239040"/>
              <a:gd name="connsiteY1332" fmla="*/ 1852999 h 2239040"/>
              <a:gd name="connsiteX1333" fmla="*/ 540458 w 2239040"/>
              <a:gd name="connsiteY1333" fmla="*/ 1852999 h 2239040"/>
              <a:gd name="connsiteX1334" fmla="*/ 540458 w 2239040"/>
              <a:gd name="connsiteY1334" fmla="*/ 1930207 h 2239040"/>
              <a:gd name="connsiteX1335" fmla="*/ 463250 w 2239040"/>
              <a:gd name="connsiteY1335" fmla="*/ 1930207 h 2239040"/>
              <a:gd name="connsiteX1336" fmla="*/ 617666 w 2239040"/>
              <a:gd name="connsiteY1336" fmla="*/ 1852999 h 2239040"/>
              <a:gd name="connsiteX1337" fmla="*/ 694875 w 2239040"/>
              <a:gd name="connsiteY1337" fmla="*/ 1852999 h 2239040"/>
              <a:gd name="connsiteX1338" fmla="*/ 694875 w 2239040"/>
              <a:gd name="connsiteY1338" fmla="*/ 1930207 h 2239040"/>
              <a:gd name="connsiteX1339" fmla="*/ 617666 w 2239040"/>
              <a:gd name="connsiteY1339" fmla="*/ 1930207 h 2239040"/>
              <a:gd name="connsiteX1340" fmla="*/ 694875 w 2239040"/>
              <a:gd name="connsiteY1340" fmla="*/ 1852999 h 2239040"/>
              <a:gd name="connsiteX1341" fmla="*/ 772083 w 2239040"/>
              <a:gd name="connsiteY1341" fmla="*/ 1852999 h 2239040"/>
              <a:gd name="connsiteX1342" fmla="*/ 772083 w 2239040"/>
              <a:gd name="connsiteY1342" fmla="*/ 1930207 h 2239040"/>
              <a:gd name="connsiteX1343" fmla="*/ 694875 w 2239040"/>
              <a:gd name="connsiteY1343" fmla="*/ 1930207 h 2239040"/>
              <a:gd name="connsiteX1344" fmla="*/ 772083 w 2239040"/>
              <a:gd name="connsiteY1344" fmla="*/ 1852999 h 2239040"/>
              <a:gd name="connsiteX1345" fmla="*/ 849291 w 2239040"/>
              <a:gd name="connsiteY1345" fmla="*/ 1852999 h 2239040"/>
              <a:gd name="connsiteX1346" fmla="*/ 849291 w 2239040"/>
              <a:gd name="connsiteY1346" fmla="*/ 1930207 h 2239040"/>
              <a:gd name="connsiteX1347" fmla="*/ 772083 w 2239040"/>
              <a:gd name="connsiteY1347" fmla="*/ 1930207 h 2239040"/>
              <a:gd name="connsiteX1348" fmla="*/ 849291 w 2239040"/>
              <a:gd name="connsiteY1348" fmla="*/ 1852999 h 2239040"/>
              <a:gd name="connsiteX1349" fmla="*/ 926500 w 2239040"/>
              <a:gd name="connsiteY1349" fmla="*/ 1852999 h 2239040"/>
              <a:gd name="connsiteX1350" fmla="*/ 926500 w 2239040"/>
              <a:gd name="connsiteY1350" fmla="*/ 1930207 h 2239040"/>
              <a:gd name="connsiteX1351" fmla="*/ 849291 w 2239040"/>
              <a:gd name="connsiteY1351" fmla="*/ 1930207 h 2239040"/>
              <a:gd name="connsiteX1352" fmla="*/ 926500 w 2239040"/>
              <a:gd name="connsiteY1352" fmla="*/ 1852999 h 2239040"/>
              <a:gd name="connsiteX1353" fmla="*/ 1003708 w 2239040"/>
              <a:gd name="connsiteY1353" fmla="*/ 1852999 h 2239040"/>
              <a:gd name="connsiteX1354" fmla="*/ 1003708 w 2239040"/>
              <a:gd name="connsiteY1354" fmla="*/ 1930207 h 2239040"/>
              <a:gd name="connsiteX1355" fmla="*/ 926500 w 2239040"/>
              <a:gd name="connsiteY1355" fmla="*/ 1930207 h 2239040"/>
              <a:gd name="connsiteX1356" fmla="*/ 1003708 w 2239040"/>
              <a:gd name="connsiteY1356" fmla="*/ 1852999 h 2239040"/>
              <a:gd name="connsiteX1357" fmla="*/ 1080916 w 2239040"/>
              <a:gd name="connsiteY1357" fmla="*/ 1852999 h 2239040"/>
              <a:gd name="connsiteX1358" fmla="*/ 1080916 w 2239040"/>
              <a:gd name="connsiteY1358" fmla="*/ 1930207 h 2239040"/>
              <a:gd name="connsiteX1359" fmla="*/ 1003708 w 2239040"/>
              <a:gd name="connsiteY1359" fmla="*/ 1930207 h 2239040"/>
              <a:gd name="connsiteX1360" fmla="*/ 1544166 w 2239040"/>
              <a:gd name="connsiteY1360" fmla="*/ 1852999 h 2239040"/>
              <a:gd name="connsiteX1361" fmla="*/ 1621374 w 2239040"/>
              <a:gd name="connsiteY1361" fmla="*/ 1852999 h 2239040"/>
              <a:gd name="connsiteX1362" fmla="*/ 1621374 w 2239040"/>
              <a:gd name="connsiteY1362" fmla="*/ 1930207 h 2239040"/>
              <a:gd name="connsiteX1363" fmla="*/ 1544166 w 2239040"/>
              <a:gd name="connsiteY1363" fmla="*/ 1930207 h 2239040"/>
              <a:gd name="connsiteX1364" fmla="*/ 1621374 w 2239040"/>
              <a:gd name="connsiteY1364" fmla="*/ 1852999 h 2239040"/>
              <a:gd name="connsiteX1365" fmla="*/ 1698583 w 2239040"/>
              <a:gd name="connsiteY1365" fmla="*/ 1852999 h 2239040"/>
              <a:gd name="connsiteX1366" fmla="*/ 1698583 w 2239040"/>
              <a:gd name="connsiteY1366" fmla="*/ 1930207 h 2239040"/>
              <a:gd name="connsiteX1367" fmla="*/ 1621374 w 2239040"/>
              <a:gd name="connsiteY1367" fmla="*/ 1930207 h 2239040"/>
              <a:gd name="connsiteX1368" fmla="*/ 1698583 w 2239040"/>
              <a:gd name="connsiteY1368" fmla="*/ 1852999 h 2239040"/>
              <a:gd name="connsiteX1369" fmla="*/ 1775791 w 2239040"/>
              <a:gd name="connsiteY1369" fmla="*/ 1852999 h 2239040"/>
              <a:gd name="connsiteX1370" fmla="*/ 1775791 w 2239040"/>
              <a:gd name="connsiteY1370" fmla="*/ 1930207 h 2239040"/>
              <a:gd name="connsiteX1371" fmla="*/ 1698583 w 2239040"/>
              <a:gd name="connsiteY1371" fmla="*/ 1930207 h 2239040"/>
              <a:gd name="connsiteX1372" fmla="*/ 1775791 w 2239040"/>
              <a:gd name="connsiteY1372" fmla="*/ 1852999 h 2239040"/>
              <a:gd name="connsiteX1373" fmla="*/ 1852999 w 2239040"/>
              <a:gd name="connsiteY1373" fmla="*/ 1852999 h 2239040"/>
              <a:gd name="connsiteX1374" fmla="*/ 1852999 w 2239040"/>
              <a:gd name="connsiteY1374" fmla="*/ 1930207 h 2239040"/>
              <a:gd name="connsiteX1375" fmla="*/ 1775791 w 2239040"/>
              <a:gd name="connsiteY1375" fmla="*/ 1930207 h 2239040"/>
              <a:gd name="connsiteX1376" fmla="*/ 1852999 w 2239040"/>
              <a:gd name="connsiteY1376" fmla="*/ 1852999 h 2239040"/>
              <a:gd name="connsiteX1377" fmla="*/ 1930207 w 2239040"/>
              <a:gd name="connsiteY1377" fmla="*/ 1852999 h 2239040"/>
              <a:gd name="connsiteX1378" fmla="*/ 1930207 w 2239040"/>
              <a:gd name="connsiteY1378" fmla="*/ 1930207 h 2239040"/>
              <a:gd name="connsiteX1379" fmla="*/ 1852999 w 2239040"/>
              <a:gd name="connsiteY1379" fmla="*/ 1930207 h 2239040"/>
              <a:gd name="connsiteX1380" fmla="*/ 1930207 w 2239040"/>
              <a:gd name="connsiteY1380" fmla="*/ 1852999 h 2239040"/>
              <a:gd name="connsiteX1381" fmla="*/ 2007416 w 2239040"/>
              <a:gd name="connsiteY1381" fmla="*/ 1852999 h 2239040"/>
              <a:gd name="connsiteX1382" fmla="*/ 2007416 w 2239040"/>
              <a:gd name="connsiteY1382" fmla="*/ 1930207 h 2239040"/>
              <a:gd name="connsiteX1383" fmla="*/ 1930207 w 2239040"/>
              <a:gd name="connsiteY1383" fmla="*/ 1930207 h 2239040"/>
              <a:gd name="connsiteX1384" fmla="*/ 2007416 w 2239040"/>
              <a:gd name="connsiteY1384" fmla="*/ 1852999 h 2239040"/>
              <a:gd name="connsiteX1385" fmla="*/ 2084624 w 2239040"/>
              <a:gd name="connsiteY1385" fmla="*/ 1852999 h 2239040"/>
              <a:gd name="connsiteX1386" fmla="*/ 2084624 w 2239040"/>
              <a:gd name="connsiteY1386" fmla="*/ 1930207 h 2239040"/>
              <a:gd name="connsiteX1387" fmla="*/ 2007416 w 2239040"/>
              <a:gd name="connsiteY1387" fmla="*/ 1930207 h 2239040"/>
              <a:gd name="connsiteX1388" fmla="*/ 2084624 w 2239040"/>
              <a:gd name="connsiteY1388" fmla="*/ 1852999 h 2239040"/>
              <a:gd name="connsiteX1389" fmla="*/ 2161832 w 2239040"/>
              <a:gd name="connsiteY1389" fmla="*/ 1852999 h 2239040"/>
              <a:gd name="connsiteX1390" fmla="*/ 2161832 w 2239040"/>
              <a:gd name="connsiteY1390" fmla="*/ 1930207 h 2239040"/>
              <a:gd name="connsiteX1391" fmla="*/ 2084624 w 2239040"/>
              <a:gd name="connsiteY1391" fmla="*/ 1930207 h 2239040"/>
              <a:gd name="connsiteX1392" fmla="*/ 0 w 2239040"/>
              <a:gd name="connsiteY1392" fmla="*/ 1930207 h 2239040"/>
              <a:gd name="connsiteX1393" fmla="*/ 77208 w 2239040"/>
              <a:gd name="connsiteY1393" fmla="*/ 1930207 h 2239040"/>
              <a:gd name="connsiteX1394" fmla="*/ 77208 w 2239040"/>
              <a:gd name="connsiteY1394" fmla="*/ 2007416 h 2239040"/>
              <a:gd name="connsiteX1395" fmla="*/ 0 w 2239040"/>
              <a:gd name="connsiteY1395" fmla="*/ 2007416 h 2239040"/>
              <a:gd name="connsiteX1396" fmla="*/ 154417 w 2239040"/>
              <a:gd name="connsiteY1396" fmla="*/ 1930207 h 2239040"/>
              <a:gd name="connsiteX1397" fmla="*/ 231625 w 2239040"/>
              <a:gd name="connsiteY1397" fmla="*/ 1930207 h 2239040"/>
              <a:gd name="connsiteX1398" fmla="*/ 231625 w 2239040"/>
              <a:gd name="connsiteY1398" fmla="*/ 2007416 h 2239040"/>
              <a:gd name="connsiteX1399" fmla="*/ 154417 w 2239040"/>
              <a:gd name="connsiteY1399" fmla="*/ 2007416 h 2239040"/>
              <a:gd name="connsiteX1400" fmla="*/ 231625 w 2239040"/>
              <a:gd name="connsiteY1400" fmla="*/ 1930207 h 2239040"/>
              <a:gd name="connsiteX1401" fmla="*/ 308833 w 2239040"/>
              <a:gd name="connsiteY1401" fmla="*/ 1930207 h 2239040"/>
              <a:gd name="connsiteX1402" fmla="*/ 308833 w 2239040"/>
              <a:gd name="connsiteY1402" fmla="*/ 2007416 h 2239040"/>
              <a:gd name="connsiteX1403" fmla="*/ 231625 w 2239040"/>
              <a:gd name="connsiteY1403" fmla="*/ 2007416 h 2239040"/>
              <a:gd name="connsiteX1404" fmla="*/ 308833 w 2239040"/>
              <a:gd name="connsiteY1404" fmla="*/ 1930207 h 2239040"/>
              <a:gd name="connsiteX1405" fmla="*/ 386042 w 2239040"/>
              <a:gd name="connsiteY1405" fmla="*/ 1930207 h 2239040"/>
              <a:gd name="connsiteX1406" fmla="*/ 386042 w 2239040"/>
              <a:gd name="connsiteY1406" fmla="*/ 2007416 h 2239040"/>
              <a:gd name="connsiteX1407" fmla="*/ 308833 w 2239040"/>
              <a:gd name="connsiteY1407" fmla="*/ 2007416 h 2239040"/>
              <a:gd name="connsiteX1408" fmla="*/ 463250 w 2239040"/>
              <a:gd name="connsiteY1408" fmla="*/ 1930207 h 2239040"/>
              <a:gd name="connsiteX1409" fmla="*/ 540458 w 2239040"/>
              <a:gd name="connsiteY1409" fmla="*/ 1930207 h 2239040"/>
              <a:gd name="connsiteX1410" fmla="*/ 540458 w 2239040"/>
              <a:gd name="connsiteY1410" fmla="*/ 2007416 h 2239040"/>
              <a:gd name="connsiteX1411" fmla="*/ 463250 w 2239040"/>
              <a:gd name="connsiteY1411" fmla="*/ 2007416 h 2239040"/>
              <a:gd name="connsiteX1412" fmla="*/ 617666 w 2239040"/>
              <a:gd name="connsiteY1412" fmla="*/ 1930207 h 2239040"/>
              <a:gd name="connsiteX1413" fmla="*/ 694875 w 2239040"/>
              <a:gd name="connsiteY1413" fmla="*/ 1930207 h 2239040"/>
              <a:gd name="connsiteX1414" fmla="*/ 694875 w 2239040"/>
              <a:gd name="connsiteY1414" fmla="*/ 2007416 h 2239040"/>
              <a:gd name="connsiteX1415" fmla="*/ 617666 w 2239040"/>
              <a:gd name="connsiteY1415" fmla="*/ 2007416 h 2239040"/>
              <a:gd name="connsiteX1416" fmla="*/ 1158125 w 2239040"/>
              <a:gd name="connsiteY1416" fmla="*/ 1930207 h 2239040"/>
              <a:gd name="connsiteX1417" fmla="*/ 1235333 w 2239040"/>
              <a:gd name="connsiteY1417" fmla="*/ 1930207 h 2239040"/>
              <a:gd name="connsiteX1418" fmla="*/ 1235333 w 2239040"/>
              <a:gd name="connsiteY1418" fmla="*/ 2007416 h 2239040"/>
              <a:gd name="connsiteX1419" fmla="*/ 1158125 w 2239040"/>
              <a:gd name="connsiteY1419" fmla="*/ 2007416 h 2239040"/>
              <a:gd name="connsiteX1420" fmla="*/ 1312541 w 2239040"/>
              <a:gd name="connsiteY1420" fmla="*/ 1930207 h 2239040"/>
              <a:gd name="connsiteX1421" fmla="*/ 1389749 w 2239040"/>
              <a:gd name="connsiteY1421" fmla="*/ 1930207 h 2239040"/>
              <a:gd name="connsiteX1422" fmla="*/ 1389749 w 2239040"/>
              <a:gd name="connsiteY1422" fmla="*/ 2007416 h 2239040"/>
              <a:gd name="connsiteX1423" fmla="*/ 1312541 w 2239040"/>
              <a:gd name="connsiteY1423" fmla="*/ 2007416 h 2239040"/>
              <a:gd name="connsiteX1424" fmla="*/ 1389749 w 2239040"/>
              <a:gd name="connsiteY1424" fmla="*/ 1930207 h 2239040"/>
              <a:gd name="connsiteX1425" fmla="*/ 1466958 w 2239040"/>
              <a:gd name="connsiteY1425" fmla="*/ 1930207 h 2239040"/>
              <a:gd name="connsiteX1426" fmla="*/ 1466958 w 2239040"/>
              <a:gd name="connsiteY1426" fmla="*/ 2007416 h 2239040"/>
              <a:gd name="connsiteX1427" fmla="*/ 1389749 w 2239040"/>
              <a:gd name="connsiteY1427" fmla="*/ 2007416 h 2239040"/>
              <a:gd name="connsiteX1428" fmla="*/ 1621374 w 2239040"/>
              <a:gd name="connsiteY1428" fmla="*/ 1930207 h 2239040"/>
              <a:gd name="connsiteX1429" fmla="*/ 1698583 w 2239040"/>
              <a:gd name="connsiteY1429" fmla="*/ 1930207 h 2239040"/>
              <a:gd name="connsiteX1430" fmla="*/ 1698583 w 2239040"/>
              <a:gd name="connsiteY1430" fmla="*/ 2007416 h 2239040"/>
              <a:gd name="connsiteX1431" fmla="*/ 1621374 w 2239040"/>
              <a:gd name="connsiteY1431" fmla="*/ 2007416 h 2239040"/>
              <a:gd name="connsiteX1432" fmla="*/ 0 w 2239040"/>
              <a:gd name="connsiteY1432" fmla="*/ 2007416 h 2239040"/>
              <a:gd name="connsiteX1433" fmla="*/ 77208 w 2239040"/>
              <a:gd name="connsiteY1433" fmla="*/ 2007416 h 2239040"/>
              <a:gd name="connsiteX1434" fmla="*/ 77208 w 2239040"/>
              <a:gd name="connsiteY1434" fmla="*/ 2084624 h 2239040"/>
              <a:gd name="connsiteX1435" fmla="*/ 0 w 2239040"/>
              <a:gd name="connsiteY1435" fmla="*/ 2084624 h 2239040"/>
              <a:gd name="connsiteX1436" fmla="*/ 154417 w 2239040"/>
              <a:gd name="connsiteY1436" fmla="*/ 2007416 h 2239040"/>
              <a:gd name="connsiteX1437" fmla="*/ 231625 w 2239040"/>
              <a:gd name="connsiteY1437" fmla="*/ 2007416 h 2239040"/>
              <a:gd name="connsiteX1438" fmla="*/ 231625 w 2239040"/>
              <a:gd name="connsiteY1438" fmla="*/ 2084624 h 2239040"/>
              <a:gd name="connsiteX1439" fmla="*/ 154417 w 2239040"/>
              <a:gd name="connsiteY1439" fmla="*/ 2084624 h 2239040"/>
              <a:gd name="connsiteX1440" fmla="*/ 231625 w 2239040"/>
              <a:gd name="connsiteY1440" fmla="*/ 2007416 h 2239040"/>
              <a:gd name="connsiteX1441" fmla="*/ 308833 w 2239040"/>
              <a:gd name="connsiteY1441" fmla="*/ 2007416 h 2239040"/>
              <a:gd name="connsiteX1442" fmla="*/ 308833 w 2239040"/>
              <a:gd name="connsiteY1442" fmla="*/ 2084624 h 2239040"/>
              <a:gd name="connsiteX1443" fmla="*/ 231625 w 2239040"/>
              <a:gd name="connsiteY1443" fmla="*/ 2084624 h 2239040"/>
              <a:gd name="connsiteX1444" fmla="*/ 308833 w 2239040"/>
              <a:gd name="connsiteY1444" fmla="*/ 2007416 h 2239040"/>
              <a:gd name="connsiteX1445" fmla="*/ 386042 w 2239040"/>
              <a:gd name="connsiteY1445" fmla="*/ 2007416 h 2239040"/>
              <a:gd name="connsiteX1446" fmla="*/ 386042 w 2239040"/>
              <a:gd name="connsiteY1446" fmla="*/ 2084624 h 2239040"/>
              <a:gd name="connsiteX1447" fmla="*/ 308833 w 2239040"/>
              <a:gd name="connsiteY1447" fmla="*/ 2084624 h 2239040"/>
              <a:gd name="connsiteX1448" fmla="*/ 463250 w 2239040"/>
              <a:gd name="connsiteY1448" fmla="*/ 2007416 h 2239040"/>
              <a:gd name="connsiteX1449" fmla="*/ 540458 w 2239040"/>
              <a:gd name="connsiteY1449" fmla="*/ 2007416 h 2239040"/>
              <a:gd name="connsiteX1450" fmla="*/ 540458 w 2239040"/>
              <a:gd name="connsiteY1450" fmla="*/ 2084624 h 2239040"/>
              <a:gd name="connsiteX1451" fmla="*/ 463250 w 2239040"/>
              <a:gd name="connsiteY1451" fmla="*/ 2084624 h 2239040"/>
              <a:gd name="connsiteX1452" fmla="*/ 617666 w 2239040"/>
              <a:gd name="connsiteY1452" fmla="*/ 2007416 h 2239040"/>
              <a:gd name="connsiteX1453" fmla="*/ 694875 w 2239040"/>
              <a:gd name="connsiteY1453" fmla="*/ 2007416 h 2239040"/>
              <a:gd name="connsiteX1454" fmla="*/ 694875 w 2239040"/>
              <a:gd name="connsiteY1454" fmla="*/ 2084624 h 2239040"/>
              <a:gd name="connsiteX1455" fmla="*/ 617666 w 2239040"/>
              <a:gd name="connsiteY1455" fmla="*/ 2084624 h 2239040"/>
              <a:gd name="connsiteX1456" fmla="*/ 694875 w 2239040"/>
              <a:gd name="connsiteY1456" fmla="*/ 2007416 h 2239040"/>
              <a:gd name="connsiteX1457" fmla="*/ 772083 w 2239040"/>
              <a:gd name="connsiteY1457" fmla="*/ 2007416 h 2239040"/>
              <a:gd name="connsiteX1458" fmla="*/ 772083 w 2239040"/>
              <a:gd name="connsiteY1458" fmla="*/ 2084624 h 2239040"/>
              <a:gd name="connsiteX1459" fmla="*/ 694875 w 2239040"/>
              <a:gd name="connsiteY1459" fmla="*/ 2084624 h 2239040"/>
              <a:gd name="connsiteX1460" fmla="*/ 849291 w 2239040"/>
              <a:gd name="connsiteY1460" fmla="*/ 2007416 h 2239040"/>
              <a:gd name="connsiteX1461" fmla="*/ 926500 w 2239040"/>
              <a:gd name="connsiteY1461" fmla="*/ 2007416 h 2239040"/>
              <a:gd name="connsiteX1462" fmla="*/ 926500 w 2239040"/>
              <a:gd name="connsiteY1462" fmla="*/ 2084624 h 2239040"/>
              <a:gd name="connsiteX1463" fmla="*/ 849291 w 2239040"/>
              <a:gd name="connsiteY1463" fmla="*/ 2084624 h 2239040"/>
              <a:gd name="connsiteX1464" fmla="*/ 926500 w 2239040"/>
              <a:gd name="connsiteY1464" fmla="*/ 2007416 h 2239040"/>
              <a:gd name="connsiteX1465" fmla="*/ 1003708 w 2239040"/>
              <a:gd name="connsiteY1465" fmla="*/ 2007416 h 2239040"/>
              <a:gd name="connsiteX1466" fmla="*/ 1003708 w 2239040"/>
              <a:gd name="connsiteY1466" fmla="*/ 2084624 h 2239040"/>
              <a:gd name="connsiteX1467" fmla="*/ 926500 w 2239040"/>
              <a:gd name="connsiteY1467" fmla="*/ 2084624 h 2239040"/>
              <a:gd name="connsiteX1468" fmla="*/ 1080916 w 2239040"/>
              <a:gd name="connsiteY1468" fmla="*/ 2007416 h 2239040"/>
              <a:gd name="connsiteX1469" fmla="*/ 1158125 w 2239040"/>
              <a:gd name="connsiteY1469" fmla="*/ 2007416 h 2239040"/>
              <a:gd name="connsiteX1470" fmla="*/ 1158125 w 2239040"/>
              <a:gd name="connsiteY1470" fmla="*/ 2084624 h 2239040"/>
              <a:gd name="connsiteX1471" fmla="*/ 1080916 w 2239040"/>
              <a:gd name="connsiteY1471" fmla="*/ 2084624 h 2239040"/>
              <a:gd name="connsiteX1472" fmla="*/ 1235333 w 2239040"/>
              <a:gd name="connsiteY1472" fmla="*/ 2007416 h 2239040"/>
              <a:gd name="connsiteX1473" fmla="*/ 1312541 w 2239040"/>
              <a:gd name="connsiteY1473" fmla="*/ 2007416 h 2239040"/>
              <a:gd name="connsiteX1474" fmla="*/ 1312541 w 2239040"/>
              <a:gd name="connsiteY1474" fmla="*/ 2084624 h 2239040"/>
              <a:gd name="connsiteX1475" fmla="*/ 1235333 w 2239040"/>
              <a:gd name="connsiteY1475" fmla="*/ 2084624 h 2239040"/>
              <a:gd name="connsiteX1476" fmla="*/ 1389749 w 2239040"/>
              <a:gd name="connsiteY1476" fmla="*/ 2007416 h 2239040"/>
              <a:gd name="connsiteX1477" fmla="*/ 1466958 w 2239040"/>
              <a:gd name="connsiteY1477" fmla="*/ 2007416 h 2239040"/>
              <a:gd name="connsiteX1478" fmla="*/ 1466958 w 2239040"/>
              <a:gd name="connsiteY1478" fmla="*/ 2084624 h 2239040"/>
              <a:gd name="connsiteX1479" fmla="*/ 1389749 w 2239040"/>
              <a:gd name="connsiteY1479" fmla="*/ 2084624 h 2239040"/>
              <a:gd name="connsiteX1480" fmla="*/ 1621374 w 2239040"/>
              <a:gd name="connsiteY1480" fmla="*/ 2007416 h 2239040"/>
              <a:gd name="connsiteX1481" fmla="*/ 1698583 w 2239040"/>
              <a:gd name="connsiteY1481" fmla="*/ 2007416 h 2239040"/>
              <a:gd name="connsiteX1482" fmla="*/ 1698583 w 2239040"/>
              <a:gd name="connsiteY1482" fmla="*/ 2084624 h 2239040"/>
              <a:gd name="connsiteX1483" fmla="*/ 1621374 w 2239040"/>
              <a:gd name="connsiteY1483" fmla="*/ 2084624 h 2239040"/>
              <a:gd name="connsiteX1484" fmla="*/ 1698583 w 2239040"/>
              <a:gd name="connsiteY1484" fmla="*/ 2007416 h 2239040"/>
              <a:gd name="connsiteX1485" fmla="*/ 1775791 w 2239040"/>
              <a:gd name="connsiteY1485" fmla="*/ 2007416 h 2239040"/>
              <a:gd name="connsiteX1486" fmla="*/ 1775791 w 2239040"/>
              <a:gd name="connsiteY1486" fmla="*/ 2084624 h 2239040"/>
              <a:gd name="connsiteX1487" fmla="*/ 1698583 w 2239040"/>
              <a:gd name="connsiteY1487" fmla="*/ 2084624 h 2239040"/>
              <a:gd name="connsiteX1488" fmla="*/ 1852999 w 2239040"/>
              <a:gd name="connsiteY1488" fmla="*/ 2007416 h 2239040"/>
              <a:gd name="connsiteX1489" fmla="*/ 1930207 w 2239040"/>
              <a:gd name="connsiteY1489" fmla="*/ 2007416 h 2239040"/>
              <a:gd name="connsiteX1490" fmla="*/ 1930207 w 2239040"/>
              <a:gd name="connsiteY1490" fmla="*/ 2084624 h 2239040"/>
              <a:gd name="connsiteX1491" fmla="*/ 1852999 w 2239040"/>
              <a:gd name="connsiteY1491" fmla="*/ 2084624 h 2239040"/>
              <a:gd name="connsiteX1492" fmla="*/ 2084624 w 2239040"/>
              <a:gd name="connsiteY1492" fmla="*/ 2007416 h 2239040"/>
              <a:gd name="connsiteX1493" fmla="*/ 2161832 w 2239040"/>
              <a:gd name="connsiteY1493" fmla="*/ 2007416 h 2239040"/>
              <a:gd name="connsiteX1494" fmla="*/ 2161832 w 2239040"/>
              <a:gd name="connsiteY1494" fmla="*/ 2084624 h 2239040"/>
              <a:gd name="connsiteX1495" fmla="*/ 2084624 w 2239040"/>
              <a:gd name="connsiteY1495" fmla="*/ 2084624 h 2239040"/>
              <a:gd name="connsiteX1496" fmla="*/ 0 w 2239040"/>
              <a:gd name="connsiteY1496" fmla="*/ 2084624 h 2239040"/>
              <a:gd name="connsiteX1497" fmla="*/ 77208 w 2239040"/>
              <a:gd name="connsiteY1497" fmla="*/ 2084624 h 2239040"/>
              <a:gd name="connsiteX1498" fmla="*/ 77208 w 2239040"/>
              <a:gd name="connsiteY1498" fmla="*/ 2161832 h 2239040"/>
              <a:gd name="connsiteX1499" fmla="*/ 0 w 2239040"/>
              <a:gd name="connsiteY1499" fmla="*/ 2161832 h 2239040"/>
              <a:gd name="connsiteX1500" fmla="*/ 463250 w 2239040"/>
              <a:gd name="connsiteY1500" fmla="*/ 2084624 h 2239040"/>
              <a:gd name="connsiteX1501" fmla="*/ 540458 w 2239040"/>
              <a:gd name="connsiteY1501" fmla="*/ 2084624 h 2239040"/>
              <a:gd name="connsiteX1502" fmla="*/ 540458 w 2239040"/>
              <a:gd name="connsiteY1502" fmla="*/ 2161832 h 2239040"/>
              <a:gd name="connsiteX1503" fmla="*/ 463250 w 2239040"/>
              <a:gd name="connsiteY1503" fmla="*/ 2161832 h 2239040"/>
              <a:gd name="connsiteX1504" fmla="*/ 772083 w 2239040"/>
              <a:gd name="connsiteY1504" fmla="*/ 2084624 h 2239040"/>
              <a:gd name="connsiteX1505" fmla="*/ 849291 w 2239040"/>
              <a:gd name="connsiteY1505" fmla="*/ 2084624 h 2239040"/>
              <a:gd name="connsiteX1506" fmla="*/ 849291 w 2239040"/>
              <a:gd name="connsiteY1506" fmla="*/ 2161832 h 2239040"/>
              <a:gd name="connsiteX1507" fmla="*/ 772083 w 2239040"/>
              <a:gd name="connsiteY1507" fmla="*/ 2161832 h 2239040"/>
              <a:gd name="connsiteX1508" fmla="*/ 849291 w 2239040"/>
              <a:gd name="connsiteY1508" fmla="*/ 2084624 h 2239040"/>
              <a:gd name="connsiteX1509" fmla="*/ 926500 w 2239040"/>
              <a:gd name="connsiteY1509" fmla="*/ 2084624 h 2239040"/>
              <a:gd name="connsiteX1510" fmla="*/ 926500 w 2239040"/>
              <a:gd name="connsiteY1510" fmla="*/ 2161832 h 2239040"/>
              <a:gd name="connsiteX1511" fmla="*/ 849291 w 2239040"/>
              <a:gd name="connsiteY1511" fmla="*/ 2161832 h 2239040"/>
              <a:gd name="connsiteX1512" fmla="*/ 926500 w 2239040"/>
              <a:gd name="connsiteY1512" fmla="*/ 2084624 h 2239040"/>
              <a:gd name="connsiteX1513" fmla="*/ 1003708 w 2239040"/>
              <a:gd name="connsiteY1513" fmla="*/ 2084624 h 2239040"/>
              <a:gd name="connsiteX1514" fmla="*/ 1003708 w 2239040"/>
              <a:gd name="connsiteY1514" fmla="*/ 2161832 h 2239040"/>
              <a:gd name="connsiteX1515" fmla="*/ 926500 w 2239040"/>
              <a:gd name="connsiteY1515" fmla="*/ 2161832 h 2239040"/>
              <a:gd name="connsiteX1516" fmla="*/ 1003708 w 2239040"/>
              <a:gd name="connsiteY1516" fmla="*/ 2084624 h 2239040"/>
              <a:gd name="connsiteX1517" fmla="*/ 1080916 w 2239040"/>
              <a:gd name="connsiteY1517" fmla="*/ 2084624 h 2239040"/>
              <a:gd name="connsiteX1518" fmla="*/ 1080916 w 2239040"/>
              <a:gd name="connsiteY1518" fmla="*/ 2161832 h 2239040"/>
              <a:gd name="connsiteX1519" fmla="*/ 1003708 w 2239040"/>
              <a:gd name="connsiteY1519" fmla="*/ 2161832 h 2239040"/>
              <a:gd name="connsiteX1520" fmla="*/ 1235333 w 2239040"/>
              <a:gd name="connsiteY1520" fmla="*/ 2084624 h 2239040"/>
              <a:gd name="connsiteX1521" fmla="*/ 1312541 w 2239040"/>
              <a:gd name="connsiteY1521" fmla="*/ 2084624 h 2239040"/>
              <a:gd name="connsiteX1522" fmla="*/ 1312541 w 2239040"/>
              <a:gd name="connsiteY1522" fmla="*/ 2161832 h 2239040"/>
              <a:gd name="connsiteX1523" fmla="*/ 1235333 w 2239040"/>
              <a:gd name="connsiteY1523" fmla="*/ 2161832 h 2239040"/>
              <a:gd name="connsiteX1524" fmla="*/ 1389749 w 2239040"/>
              <a:gd name="connsiteY1524" fmla="*/ 2084624 h 2239040"/>
              <a:gd name="connsiteX1525" fmla="*/ 1466958 w 2239040"/>
              <a:gd name="connsiteY1525" fmla="*/ 2084624 h 2239040"/>
              <a:gd name="connsiteX1526" fmla="*/ 1466958 w 2239040"/>
              <a:gd name="connsiteY1526" fmla="*/ 2161832 h 2239040"/>
              <a:gd name="connsiteX1527" fmla="*/ 1389749 w 2239040"/>
              <a:gd name="connsiteY1527" fmla="*/ 2161832 h 2239040"/>
              <a:gd name="connsiteX1528" fmla="*/ 1621374 w 2239040"/>
              <a:gd name="connsiteY1528" fmla="*/ 2084624 h 2239040"/>
              <a:gd name="connsiteX1529" fmla="*/ 1698583 w 2239040"/>
              <a:gd name="connsiteY1529" fmla="*/ 2084624 h 2239040"/>
              <a:gd name="connsiteX1530" fmla="*/ 1698583 w 2239040"/>
              <a:gd name="connsiteY1530" fmla="*/ 2161832 h 2239040"/>
              <a:gd name="connsiteX1531" fmla="*/ 1621374 w 2239040"/>
              <a:gd name="connsiteY1531" fmla="*/ 2161832 h 2239040"/>
              <a:gd name="connsiteX1532" fmla="*/ 2084624 w 2239040"/>
              <a:gd name="connsiteY1532" fmla="*/ 2084624 h 2239040"/>
              <a:gd name="connsiteX1533" fmla="*/ 2161832 w 2239040"/>
              <a:gd name="connsiteY1533" fmla="*/ 2084624 h 2239040"/>
              <a:gd name="connsiteX1534" fmla="*/ 2161832 w 2239040"/>
              <a:gd name="connsiteY1534" fmla="*/ 2161832 h 2239040"/>
              <a:gd name="connsiteX1535" fmla="*/ 2084624 w 2239040"/>
              <a:gd name="connsiteY1535" fmla="*/ 2161832 h 2239040"/>
              <a:gd name="connsiteX1536" fmla="*/ 0 w 2239040"/>
              <a:gd name="connsiteY1536" fmla="*/ 2161832 h 2239040"/>
              <a:gd name="connsiteX1537" fmla="*/ 77208 w 2239040"/>
              <a:gd name="connsiteY1537" fmla="*/ 2161832 h 2239040"/>
              <a:gd name="connsiteX1538" fmla="*/ 77208 w 2239040"/>
              <a:gd name="connsiteY1538" fmla="*/ 2239041 h 2239040"/>
              <a:gd name="connsiteX1539" fmla="*/ 0 w 2239040"/>
              <a:gd name="connsiteY1539" fmla="*/ 2239041 h 2239040"/>
              <a:gd name="connsiteX1540" fmla="*/ 77208 w 2239040"/>
              <a:gd name="connsiteY1540" fmla="*/ 2161832 h 2239040"/>
              <a:gd name="connsiteX1541" fmla="*/ 154417 w 2239040"/>
              <a:gd name="connsiteY1541" fmla="*/ 2161832 h 2239040"/>
              <a:gd name="connsiteX1542" fmla="*/ 154417 w 2239040"/>
              <a:gd name="connsiteY1542" fmla="*/ 2239041 h 2239040"/>
              <a:gd name="connsiteX1543" fmla="*/ 77208 w 2239040"/>
              <a:gd name="connsiteY1543" fmla="*/ 2239041 h 2239040"/>
              <a:gd name="connsiteX1544" fmla="*/ 154417 w 2239040"/>
              <a:gd name="connsiteY1544" fmla="*/ 2161832 h 2239040"/>
              <a:gd name="connsiteX1545" fmla="*/ 231625 w 2239040"/>
              <a:gd name="connsiteY1545" fmla="*/ 2161832 h 2239040"/>
              <a:gd name="connsiteX1546" fmla="*/ 231625 w 2239040"/>
              <a:gd name="connsiteY1546" fmla="*/ 2239041 h 2239040"/>
              <a:gd name="connsiteX1547" fmla="*/ 154417 w 2239040"/>
              <a:gd name="connsiteY1547" fmla="*/ 2239041 h 2239040"/>
              <a:gd name="connsiteX1548" fmla="*/ 231625 w 2239040"/>
              <a:gd name="connsiteY1548" fmla="*/ 2161832 h 2239040"/>
              <a:gd name="connsiteX1549" fmla="*/ 308833 w 2239040"/>
              <a:gd name="connsiteY1549" fmla="*/ 2161832 h 2239040"/>
              <a:gd name="connsiteX1550" fmla="*/ 308833 w 2239040"/>
              <a:gd name="connsiteY1550" fmla="*/ 2239041 h 2239040"/>
              <a:gd name="connsiteX1551" fmla="*/ 231625 w 2239040"/>
              <a:gd name="connsiteY1551" fmla="*/ 2239041 h 2239040"/>
              <a:gd name="connsiteX1552" fmla="*/ 308833 w 2239040"/>
              <a:gd name="connsiteY1552" fmla="*/ 2161832 h 2239040"/>
              <a:gd name="connsiteX1553" fmla="*/ 386042 w 2239040"/>
              <a:gd name="connsiteY1553" fmla="*/ 2161832 h 2239040"/>
              <a:gd name="connsiteX1554" fmla="*/ 386042 w 2239040"/>
              <a:gd name="connsiteY1554" fmla="*/ 2239041 h 2239040"/>
              <a:gd name="connsiteX1555" fmla="*/ 308833 w 2239040"/>
              <a:gd name="connsiteY1555" fmla="*/ 2239041 h 2239040"/>
              <a:gd name="connsiteX1556" fmla="*/ 386042 w 2239040"/>
              <a:gd name="connsiteY1556" fmla="*/ 2161832 h 2239040"/>
              <a:gd name="connsiteX1557" fmla="*/ 463250 w 2239040"/>
              <a:gd name="connsiteY1557" fmla="*/ 2161832 h 2239040"/>
              <a:gd name="connsiteX1558" fmla="*/ 463250 w 2239040"/>
              <a:gd name="connsiteY1558" fmla="*/ 2239041 h 2239040"/>
              <a:gd name="connsiteX1559" fmla="*/ 386042 w 2239040"/>
              <a:gd name="connsiteY1559" fmla="*/ 2239041 h 2239040"/>
              <a:gd name="connsiteX1560" fmla="*/ 463250 w 2239040"/>
              <a:gd name="connsiteY1560" fmla="*/ 2161832 h 2239040"/>
              <a:gd name="connsiteX1561" fmla="*/ 540458 w 2239040"/>
              <a:gd name="connsiteY1561" fmla="*/ 2161832 h 2239040"/>
              <a:gd name="connsiteX1562" fmla="*/ 540458 w 2239040"/>
              <a:gd name="connsiteY1562" fmla="*/ 2239041 h 2239040"/>
              <a:gd name="connsiteX1563" fmla="*/ 463250 w 2239040"/>
              <a:gd name="connsiteY1563" fmla="*/ 2239041 h 2239040"/>
              <a:gd name="connsiteX1564" fmla="*/ 694875 w 2239040"/>
              <a:gd name="connsiteY1564" fmla="*/ 2161832 h 2239040"/>
              <a:gd name="connsiteX1565" fmla="*/ 772083 w 2239040"/>
              <a:gd name="connsiteY1565" fmla="*/ 2161832 h 2239040"/>
              <a:gd name="connsiteX1566" fmla="*/ 772083 w 2239040"/>
              <a:gd name="connsiteY1566" fmla="*/ 2239041 h 2239040"/>
              <a:gd name="connsiteX1567" fmla="*/ 694875 w 2239040"/>
              <a:gd name="connsiteY1567" fmla="*/ 2239041 h 2239040"/>
              <a:gd name="connsiteX1568" fmla="*/ 772083 w 2239040"/>
              <a:gd name="connsiteY1568" fmla="*/ 2161832 h 2239040"/>
              <a:gd name="connsiteX1569" fmla="*/ 849291 w 2239040"/>
              <a:gd name="connsiteY1569" fmla="*/ 2161832 h 2239040"/>
              <a:gd name="connsiteX1570" fmla="*/ 849291 w 2239040"/>
              <a:gd name="connsiteY1570" fmla="*/ 2239041 h 2239040"/>
              <a:gd name="connsiteX1571" fmla="*/ 772083 w 2239040"/>
              <a:gd name="connsiteY1571" fmla="*/ 2239041 h 2239040"/>
              <a:gd name="connsiteX1572" fmla="*/ 849291 w 2239040"/>
              <a:gd name="connsiteY1572" fmla="*/ 2161832 h 2239040"/>
              <a:gd name="connsiteX1573" fmla="*/ 926500 w 2239040"/>
              <a:gd name="connsiteY1573" fmla="*/ 2161832 h 2239040"/>
              <a:gd name="connsiteX1574" fmla="*/ 926500 w 2239040"/>
              <a:gd name="connsiteY1574" fmla="*/ 2239041 h 2239040"/>
              <a:gd name="connsiteX1575" fmla="*/ 849291 w 2239040"/>
              <a:gd name="connsiteY1575" fmla="*/ 2239041 h 2239040"/>
              <a:gd name="connsiteX1576" fmla="*/ 1003708 w 2239040"/>
              <a:gd name="connsiteY1576" fmla="*/ 2161832 h 2239040"/>
              <a:gd name="connsiteX1577" fmla="*/ 1080916 w 2239040"/>
              <a:gd name="connsiteY1577" fmla="*/ 2161832 h 2239040"/>
              <a:gd name="connsiteX1578" fmla="*/ 1080916 w 2239040"/>
              <a:gd name="connsiteY1578" fmla="*/ 2239041 h 2239040"/>
              <a:gd name="connsiteX1579" fmla="*/ 1003708 w 2239040"/>
              <a:gd name="connsiteY1579" fmla="*/ 2239041 h 2239040"/>
              <a:gd name="connsiteX1580" fmla="*/ 1312541 w 2239040"/>
              <a:gd name="connsiteY1580" fmla="*/ 2161832 h 2239040"/>
              <a:gd name="connsiteX1581" fmla="*/ 1389749 w 2239040"/>
              <a:gd name="connsiteY1581" fmla="*/ 2161832 h 2239040"/>
              <a:gd name="connsiteX1582" fmla="*/ 1389749 w 2239040"/>
              <a:gd name="connsiteY1582" fmla="*/ 2239041 h 2239040"/>
              <a:gd name="connsiteX1583" fmla="*/ 1312541 w 2239040"/>
              <a:gd name="connsiteY1583" fmla="*/ 2239041 h 2239040"/>
              <a:gd name="connsiteX1584" fmla="*/ 1698583 w 2239040"/>
              <a:gd name="connsiteY1584" fmla="*/ 2161832 h 2239040"/>
              <a:gd name="connsiteX1585" fmla="*/ 1775791 w 2239040"/>
              <a:gd name="connsiteY1585" fmla="*/ 2161832 h 2239040"/>
              <a:gd name="connsiteX1586" fmla="*/ 1775791 w 2239040"/>
              <a:gd name="connsiteY1586" fmla="*/ 2239041 h 2239040"/>
              <a:gd name="connsiteX1587" fmla="*/ 1698583 w 2239040"/>
              <a:gd name="connsiteY1587" fmla="*/ 2239041 h 2239040"/>
              <a:gd name="connsiteX1588" fmla="*/ 1930207 w 2239040"/>
              <a:gd name="connsiteY1588" fmla="*/ 2161832 h 2239040"/>
              <a:gd name="connsiteX1589" fmla="*/ 2007416 w 2239040"/>
              <a:gd name="connsiteY1589" fmla="*/ 2161832 h 2239040"/>
              <a:gd name="connsiteX1590" fmla="*/ 2007416 w 2239040"/>
              <a:gd name="connsiteY1590" fmla="*/ 2239041 h 2239040"/>
              <a:gd name="connsiteX1591" fmla="*/ 1930207 w 2239040"/>
              <a:gd name="connsiteY1591" fmla="*/ 2239041 h 2239040"/>
              <a:gd name="connsiteX1592" fmla="*/ 2007416 w 2239040"/>
              <a:gd name="connsiteY1592" fmla="*/ 2161832 h 2239040"/>
              <a:gd name="connsiteX1593" fmla="*/ 2084624 w 2239040"/>
              <a:gd name="connsiteY1593" fmla="*/ 2161832 h 2239040"/>
              <a:gd name="connsiteX1594" fmla="*/ 2084624 w 2239040"/>
              <a:gd name="connsiteY1594" fmla="*/ 2239041 h 2239040"/>
              <a:gd name="connsiteX1595" fmla="*/ 2007416 w 2239040"/>
              <a:gd name="connsiteY1595" fmla="*/ 2239041 h 22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Lst>
            <a:rect l="l" t="t" r="r" b="b"/>
            <a:pathLst>
              <a:path w="2239040" h="2239040">
                <a:moveTo>
                  <a:pt x="0" y="0"/>
                </a:moveTo>
                <a:lnTo>
                  <a:pt x="77208" y="0"/>
                </a:lnTo>
                <a:lnTo>
                  <a:pt x="77208" y="77208"/>
                </a:lnTo>
                <a:lnTo>
                  <a:pt x="0" y="77208"/>
                </a:lnTo>
                <a:close/>
                <a:moveTo>
                  <a:pt x="77208" y="0"/>
                </a:moveTo>
                <a:lnTo>
                  <a:pt x="154417" y="0"/>
                </a:lnTo>
                <a:lnTo>
                  <a:pt x="154417" y="77208"/>
                </a:lnTo>
                <a:lnTo>
                  <a:pt x="77208" y="77208"/>
                </a:lnTo>
                <a:close/>
                <a:moveTo>
                  <a:pt x="154417" y="0"/>
                </a:moveTo>
                <a:lnTo>
                  <a:pt x="231625" y="0"/>
                </a:lnTo>
                <a:lnTo>
                  <a:pt x="231625" y="77208"/>
                </a:lnTo>
                <a:lnTo>
                  <a:pt x="154417" y="77208"/>
                </a:lnTo>
                <a:close/>
                <a:moveTo>
                  <a:pt x="231625" y="0"/>
                </a:moveTo>
                <a:lnTo>
                  <a:pt x="308833" y="0"/>
                </a:lnTo>
                <a:lnTo>
                  <a:pt x="308833" y="77208"/>
                </a:lnTo>
                <a:lnTo>
                  <a:pt x="231625" y="77208"/>
                </a:lnTo>
                <a:close/>
                <a:moveTo>
                  <a:pt x="308833" y="0"/>
                </a:moveTo>
                <a:lnTo>
                  <a:pt x="386042" y="0"/>
                </a:lnTo>
                <a:lnTo>
                  <a:pt x="386042" y="77208"/>
                </a:lnTo>
                <a:lnTo>
                  <a:pt x="308833" y="77208"/>
                </a:lnTo>
                <a:close/>
                <a:moveTo>
                  <a:pt x="386042" y="0"/>
                </a:moveTo>
                <a:lnTo>
                  <a:pt x="463250" y="0"/>
                </a:lnTo>
                <a:lnTo>
                  <a:pt x="463250" y="77208"/>
                </a:lnTo>
                <a:lnTo>
                  <a:pt x="386042" y="77208"/>
                </a:lnTo>
                <a:close/>
                <a:moveTo>
                  <a:pt x="463250" y="0"/>
                </a:moveTo>
                <a:lnTo>
                  <a:pt x="540458" y="0"/>
                </a:lnTo>
                <a:lnTo>
                  <a:pt x="540458" y="77208"/>
                </a:lnTo>
                <a:lnTo>
                  <a:pt x="463250" y="77208"/>
                </a:lnTo>
                <a:close/>
                <a:moveTo>
                  <a:pt x="617666" y="0"/>
                </a:moveTo>
                <a:lnTo>
                  <a:pt x="694875" y="0"/>
                </a:lnTo>
                <a:lnTo>
                  <a:pt x="694875" y="77208"/>
                </a:lnTo>
                <a:lnTo>
                  <a:pt x="617666" y="77208"/>
                </a:lnTo>
                <a:close/>
                <a:moveTo>
                  <a:pt x="772083" y="0"/>
                </a:moveTo>
                <a:lnTo>
                  <a:pt x="849291" y="0"/>
                </a:lnTo>
                <a:lnTo>
                  <a:pt x="849291" y="77208"/>
                </a:lnTo>
                <a:lnTo>
                  <a:pt x="772083" y="77208"/>
                </a:lnTo>
                <a:close/>
                <a:moveTo>
                  <a:pt x="1235333" y="0"/>
                </a:moveTo>
                <a:lnTo>
                  <a:pt x="1312541" y="0"/>
                </a:lnTo>
                <a:lnTo>
                  <a:pt x="1312541" y="77208"/>
                </a:lnTo>
                <a:lnTo>
                  <a:pt x="1235333" y="77208"/>
                </a:lnTo>
                <a:close/>
                <a:moveTo>
                  <a:pt x="1312541" y="0"/>
                </a:moveTo>
                <a:lnTo>
                  <a:pt x="1389749" y="0"/>
                </a:lnTo>
                <a:lnTo>
                  <a:pt x="1389749" y="77208"/>
                </a:lnTo>
                <a:lnTo>
                  <a:pt x="1312541" y="77208"/>
                </a:lnTo>
                <a:close/>
                <a:moveTo>
                  <a:pt x="1389749" y="0"/>
                </a:moveTo>
                <a:lnTo>
                  <a:pt x="1466958" y="0"/>
                </a:lnTo>
                <a:lnTo>
                  <a:pt x="1466958" y="77208"/>
                </a:lnTo>
                <a:lnTo>
                  <a:pt x="1389749" y="77208"/>
                </a:lnTo>
                <a:close/>
                <a:moveTo>
                  <a:pt x="1544166" y="0"/>
                </a:moveTo>
                <a:lnTo>
                  <a:pt x="1621374" y="0"/>
                </a:lnTo>
                <a:lnTo>
                  <a:pt x="1621374" y="77208"/>
                </a:lnTo>
                <a:lnTo>
                  <a:pt x="1544166" y="77208"/>
                </a:lnTo>
                <a:close/>
                <a:moveTo>
                  <a:pt x="1698583" y="0"/>
                </a:moveTo>
                <a:lnTo>
                  <a:pt x="1775791" y="0"/>
                </a:lnTo>
                <a:lnTo>
                  <a:pt x="1775791" y="77208"/>
                </a:lnTo>
                <a:lnTo>
                  <a:pt x="1698583" y="77208"/>
                </a:lnTo>
                <a:close/>
                <a:moveTo>
                  <a:pt x="1775791" y="0"/>
                </a:moveTo>
                <a:lnTo>
                  <a:pt x="1852999" y="0"/>
                </a:lnTo>
                <a:lnTo>
                  <a:pt x="1852999" y="77208"/>
                </a:lnTo>
                <a:lnTo>
                  <a:pt x="1775791" y="77208"/>
                </a:lnTo>
                <a:close/>
                <a:moveTo>
                  <a:pt x="1852999" y="0"/>
                </a:moveTo>
                <a:lnTo>
                  <a:pt x="1930207" y="0"/>
                </a:lnTo>
                <a:lnTo>
                  <a:pt x="1930207" y="77208"/>
                </a:lnTo>
                <a:lnTo>
                  <a:pt x="1852999" y="77208"/>
                </a:lnTo>
                <a:close/>
                <a:moveTo>
                  <a:pt x="1930207" y="0"/>
                </a:moveTo>
                <a:lnTo>
                  <a:pt x="2007416" y="0"/>
                </a:lnTo>
                <a:lnTo>
                  <a:pt x="2007416" y="77208"/>
                </a:lnTo>
                <a:lnTo>
                  <a:pt x="1930207" y="77208"/>
                </a:lnTo>
                <a:close/>
                <a:moveTo>
                  <a:pt x="2007416" y="0"/>
                </a:moveTo>
                <a:lnTo>
                  <a:pt x="2084624" y="0"/>
                </a:lnTo>
                <a:lnTo>
                  <a:pt x="2084624" y="77208"/>
                </a:lnTo>
                <a:lnTo>
                  <a:pt x="2007416" y="77208"/>
                </a:lnTo>
                <a:close/>
                <a:moveTo>
                  <a:pt x="2084624" y="0"/>
                </a:moveTo>
                <a:lnTo>
                  <a:pt x="2161832" y="0"/>
                </a:lnTo>
                <a:lnTo>
                  <a:pt x="2161832" y="77208"/>
                </a:lnTo>
                <a:lnTo>
                  <a:pt x="2084624" y="77208"/>
                </a:lnTo>
                <a:close/>
                <a:moveTo>
                  <a:pt x="2161832" y="0"/>
                </a:moveTo>
                <a:lnTo>
                  <a:pt x="2239041" y="0"/>
                </a:lnTo>
                <a:lnTo>
                  <a:pt x="2239041" y="77208"/>
                </a:lnTo>
                <a:lnTo>
                  <a:pt x="2161832" y="77208"/>
                </a:lnTo>
                <a:close/>
                <a:moveTo>
                  <a:pt x="0" y="77208"/>
                </a:moveTo>
                <a:lnTo>
                  <a:pt x="77208" y="77208"/>
                </a:lnTo>
                <a:lnTo>
                  <a:pt x="77208" y="154417"/>
                </a:lnTo>
                <a:lnTo>
                  <a:pt x="0" y="154417"/>
                </a:lnTo>
                <a:close/>
                <a:moveTo>
                  <a:pt x="463250" y="77208"/>
                </a:moveTo>
                <a:lnTo>
                  <a:pt x="540458" y="77208"/>
                </a:lnTo>
                <a:lnTo>
                  <a:pt x="540458" y="154417"/>
                </a:lnTo>
                <a:lnTo>
                  <a:pt x="463250" y="154417"/>
                </a:lnTo>
                <a:close/>
                <a:moveTo>
                  <a:pt x="617666" y="77208"/>
                </a:moveTo>
                <a:lnTo>
                  <a:pt x="694875" y="77208"/>
                </a:lnTo>
                <a:lnTo>
                  <a:pt x="694875" y="154417"/>
                </a:lnTo>
                <a:lnTo>
                  <a:pt x="617666" y="154417"/>
                </a:lnTo>
                <a:close/>
                <a:moveTo>
                  <a:pt x="849291" y="77208"/>
                </a:moveTo>
                <a:lnTo>
                  <a:pt x="926500" y="77208"/>
                </a:lnTo>
                <a:lnTo>
                  <a:pt x="926500" y="154417"/>
                </a:lnTo>
                <a:lnTo>
                  <a:pt x="849291" y="154417"/>
                </a:lnTo>
                <a:close/>
                <a:moveTo>
                  <a:pt x="1389749" y="77208"/>
                </a:moveTo>
                <a:lnTo>
                  <a:pt x="1466958" y="77208"/>
                </a:lnTo>
                <a:lnTo>
                  <a:pt x="1466958" y="154417"/>
                </a:lnTo>
                <a:lnTo>
                  <a:pt x="1389749" y="154417"/>
                </a:lnTo>
                <a:close/>
                <a:moveTo>
                  <a:pt x="1466958" y="77208"/>
                </a:moveTo>
                <a:lnTo>
                  <a:pt x="1544166" y="77208"/>
                </a:lnTo>
                <a:lnTo>
                  <a:pt x="1544166" y="154417"/>
                </a:lnTo>
                <a:lnTo>
                  <a:pt x="1466958" y="154417"/>
                </a:lnTo>
                <a:close/>
                <a:moveTo>
                  <a:pt x="1698583" y="77208"/>
                </a:moveTo>
                <a:lnTo>
                  <a:pt x="1775791" y="77208"/>
                </a:lnTo>
                <a:lnTo>
                  <a:pt x="1775791" y="154417"/>
                </a:lnTo>
                <a:lnTo>
                  <a:pt x="1698583" y="154417"/>
                </a:lnTo>
                <a:close/>
                <a:moveTo>
                  <a:pt x="2161832" y="77208"/>
                </a:moveTo>
                <a:lnTo>
                  <a:pt x="2239041" y="77208"/>
                </a:lnTo>
                <a:lnTo>
                  <a:pt x="2239041" y="154417"/>
                </a:lnTo>
                <a:lnTo>
                  <a:pt x="2161832" y="154417"/>
                </a:lnTo>
                <a:close/>
                <a:moveTo>
                  <a:pt x="0" y="154417"/>
                </a:moveTo>
                <a:lnTo>
                  <a:pt x="77208" y="154417"/>
                </a:lnTo>
                <a:lnTo>
                  <a:pt x="77208" y="231625"/>
                </a:lnTo>
                <a:lnTo>
                  <a:pt x="0" y="231625"/>
                </a:lnTo>
                <a:close/>
                <a:moveTo>
                  <a:pt x="154417" y="154417"/>
                </a:moveTo>
                <a:lnTo>
                  <a:pt x="231625" y="154417"/>
                </a:lnTo>
                <a:lnTo>
                  <a:pt x="231625" y="231625"/>
                </a:lnTo>
                <a:lnTo>
                  <a:pt x="154417" y="231625"/>
                </a:lnTo>
                <a:close/>
                <a:moveTo>
                  <a:pt x="231625" y="154417"/>
                </a:moveTo>
                <a:lnTo>
                  <a:pt x="308833" y="154417"/>
                </a:lnTo>
                <a:lnTo>
                  <a:pt x="308833" y="231625"/>
                </a:lnTo>
                <a:lnTo>
                  <a:pt x="231625" y="231625"/>
                </a:lnTo>
                <a:close/>
                <a:moveTo>
                  <a:pt x="308833" y="154417"/>
                </a:moveTo>
                <a:lnTo>
                  <a:pt x="386042" y="154417"/>
                </a:lnTo>
                <a:lnTo>
                  <a:pt x="386042" y="231625"/>
                </a:lnTo>
                <a:lnTo>
                  <a:pt x="308833" y="231625"/>
                </a:lnTo>
                <a:close/>
                <a:moveTo>
                  <a:pt x="463250" y="154417"/>
                </a:moveTo>
                <a:lnTo>
                  <a:pt x="540458" y="154417"/>
                </a:lnTo>
                <a:lnTo>
                  <a:pt x="540458" y="231625"/>
                </a:lnTo>
                <a:lnTo>
                  <a:pt x="463250" y="231625"/>
                </a:lnTo>
                <a:close/>
                <a:moveTo>
                  <a:pt x="617666" y="154417"/>
                </a:moveTo>
                <a:lnTo>
                  <a:pt x="694875" y="154417"/>
                </a:lnTo>
                <a:lnTo>
                  <a:pt x="694875" y="231625"/>
                </a:lnTo>
                <a:lnTo>
                  <a:pt x="617666" y="231625"/>
                </a:lnTo>
                <a:close/>
                <a:moveTo>
                  <a:pt x="694875" y="154417"/>
                </a:moveTo>
                <a:lnTo>
                  <a:pt x="772083" y="154417"/>
                </a:lnTo>
                <a:lnTo>
                  <a:pt x="772083" y="231625"/>
                </a:lnTo>
                <a:lnTo>
                  <a:pt x="694875" y="231625"/>
                </a:lnTo>
                <a:close/>
                <a:moveTo>
                  <a:pt x="772083" y="154417"/>
                </a:moveTo>
                <a:lnTo>
                  <a:pt x="849291" y="154417"/>
                </a:lnTo>
                <a:lnTo>
                  <a:pt x="849291" y="231625"/>
                </a:lnTo>
                <a:lnTo>
                  <a:pt x="772083" y="231625"/>
                </a:lnTo>
                <a:close/>
                <a:moveTo>
                  <a:pt x="849291" y="154417"/>
                </a:moveTo>
                <a:lnTo>
                  <a:pt x="926500" y="154417"/>
                </a:lnTo>
                <a:lnTo>
                  <a:pt x="926500" y="231625"/>
                </a:lnTo>
                <a:lnTo>
                  <a:pt x="849291" y="231625"/>
                </a:lnTo>
                <a:close/>
                <a:moveTo>
                  <a:pt x="926500" y="154417"/>
                </a:moveTo>
                <a:lnTo>
                  <a:pt x="1003708" y="154417"/>
                </a:lnTo>
                <a:lnTo>
                  <a:pt x="1003708" y="231625"/>
                </a:lnTo>
                <a:lnTo>
                  <a:pt x="926500" y="231625"/>
                </a:lnTo>
                <a:close/>
                <a:moveTo>
                  <a:pt x="1080916" y="154417"/>
                </a:moveTo>
                <a:lnTo>
                  <a:pt x="1158125" y="154417"/>
                </a:lnTo>
                <a:lnTo>
                  <a:pt x="1158125" y="231625"/>
                </a:lnTo>
                <a:lnTo>
                  <a:pt x="1080916" y="231625"/>
                </a:lnTo>
                <a:close/>
                <a:moveTo>
                  <a:pt x="1466958" y="154417"/>
                </a:moveTo>
                <a:lnTo>
                  <a:pt x="1544166" y="154417"/>
                </a:lnTo>
                <a:lnTo>
                  <a:pt x="1544166" y="231625"/>
                </a:lnTo>
                <a:lnTo>
                  <a:pt x="1466958" y="231625"/>
                </a:lnTo>
                <a:close/>
                <a:moveTo>
                  <a:pt x="1544166" y="154417"/>
                </a:moveTo>
                <a:lnTo>
                  <a:pt x="1621374" y="154417"/>
                </a:lnTo>
                <a:lnTo>
                  <a:pt x="1621374" y="231625"/>
                </a:lnTo>
                <a:lnTo>
                  <a:pt x="1544166" y="231625"/>
                </a:lnTo>
                <a:close/>
                <a:moveTo>
                  <a:pt x="1698583" y="154417"/>
                </a:moveTo>
                <a:lnTo>
                  <a:pt x="1775791" y="154417"/>
                </a:lnTo>
                <a:lnTo>
                  <a:pt x="1775791" y="231625"/>
                </a:lnTo>
                <a:lnTo>
                  <a:pt x="1698583" y="231625"/>
                </a:lnTo>
                <a:close/>
                <a:moveTo>
                  <a:pt x="1852999" y="154417"/>
                </a:moveTo>
                <a:lnTo>
                  <a:pt x="1930207" y="154417"/>
                </a:lnTo>
                <a:lnTo>
                  <a:pt x="1930207" y="231625"/>
                </a:lnTo>
                <a:lnTo>
                  <a:pt x="1852999" y="231625"/>
                </a:lnTo>
                <a:close/>
                <a:moveTo>
                  <a:pt x="1930207" y="154417"/>
                </a:moveTo>
                <a:lnTo>
                  <a:pt x="2007416" y="154417"/>
                </a:lnTo>
                <a:lnTo>
                  <a:pt x="2007416" y="231625"/>
                </a:lnTo>
                <a:lnTo>
                  <a:pt x="1930207" y="231625"/>
                </a:lnTo>
                <a:close/>
                <a:moveTo>
                  <a:pt x="2007416" y="154417"/>
                </a:moveTo>
                <a:lnTo>
                  <a:pt x="2084624" y="154417"/>
                </a:lnTo>
                <a:lnTo>
                  <a:pt x="2084624" y="231625"/>
                </a:lnTo>
                <a:lnTo>
                  <a:pt x="2007416" y="231625"/>
                </a:lnTo>
                <a:close/>
                <a:moveTo>
                  <a:pt x="2161832" y="154417"/>
                </a:moveTo>
                <a:lnTo>
                  <a:pt x="2239041" y="154417"/>
                </a:lnTo>
                <a:lnTo>
                  <a:pt x="2239041" y="231625"/>
                </a:lnTo>
                <a:lnTo>
                  <a:pt x="2161832" y="231625"/>
                </a:lnTo>
                <a:close/>
                <a:moveTo>
                  <a:pt x="0" y="231625"/>
                </a:moveTo>
                <a:lnTo>
                  <a:pt x="77208" y="231625"/>
                </a:lnTo>
                <a:lnTo>
                  <a:pt x="77208" y="308833"/>
                </a:lnTo>
                <a:lnTo>
                  <a:pt x="0" y="308833"/>
                </a:lnTo>
                <a:close/>
                <a:moveTo>
                  <a:pt x="154417" y="231625"/>
                </a:moveTo>
                <a:lnTo>
                  <a:pt x="231625" y="231625"/>
                </a:lnTo>
                <a:lnTo>
                  <a:pt x="231625" y="308833"/>
                </a:lnTo>
                <a:lnTo>
                  <a:pt x="154417" y="308833"/>
                </a:lnTo>
                <a:close/>
                <a:moveTo>
                  <a:pt x="231625" y="231625"/>
                </a:moveTo>
                <a:lnTo>
                  <a:pt x="308833" y="231625"/>
                </a:lnTo>
                <a:lnTo>
                  <a:pt x="308833" y="308833"/>
                </a:lnTo>
                <a:lnTo>
                  <a:pt x="231625" y="308833"/>
                </a:lnTo>
                <a:close/>
                <a:moveTo>
                  <a:pt x="308833" y="231625"/>
                </a:moveTo>
                <a:lnTo>
                  <a:pt x="386042" y="231625"/>
                </a:lnTo>
                <a:lnTo>
                  <a:pt x="386042" y="308833"/>
                </a:lnTo>
                <a:lnTo>
                  <a:pt x="308833" y="308833"/>
                </a:lnTo>
                <a:close/>
                <a:moveTo>
                  <a:pt x="463250" y="231625"/>
                </a:moveTo>
                <a:lnTo>
                  <a:pt x="540458" y="231625"/>
                </a:lnTo>
                <a:lnTo>
                  <a:pt x="540458" y="308833"/>
                </a:lnTo>
                <a:lnTo>
                  <a:pt x="463250" y="308833"/>
                </a:lnTo>
                <a:close/>
                <a:moveTo>
                  <a:pt x="694875" y="231625"/>
                </a:moveTo>
                <a:lnTo>
                  <a:pt x="772083" y="231625"/>
                </a:lnTo>
                <a:lnTo>
                  <a:pt x="772083" y="308833"/>
                </a:lnTo>
                <a:lnTo>
                  <a:pt x="694875" y="308833"/>
                </a:lnTo>
                <a:close/>
                <a:moveTo>
                  <a:pt x="849291" y="231625"/>
                </a:moveTo>
                <a:lnTo>
                  <a:pt x="926500" y="231625"/>
                </a:lnTo>
                <a:lnTo>
                  <a:pt x="926500" y="308833"/>
                </a:lnTo>
                <a:lnTo>
                  <a:pt x="849291" y="308833"/>
                </a:lnTo>
                <a:close/>
                <a:moveTo>
                  <a:pt x="1003708" y="231625"/>
                </a:moveTo>
                <a:lnTo>
                  <a:pt x="1080916" y="231625"/>
                </a:lnTo>
                <a:lnTo>
                  <a:pt x="1080916" y="308833"/>
                </a:lnTo>
                <a:lnTo>
                  <a:pt x="1003708" y="308833"/>
                </a:lnTo>
                <a:close/>
                <a:moveTo>
                  <a:pt x="1158125" y="231625"/>
                </a:moveTo>
                <a:lnTo>
                  <a:pt x="1235333" y="231625"/>
                </a:lnTo>
                <a:lnTo>
                  <a:pt x="1235333" y="308833"/>
                </a:lnTo>
                <a:lnTo>
                  <a:pt x="1158125" y="308833"/>
                </a:lnTo>
                <a:close/>
                <a:moveTo>
                  <a:pt x="1235333" y="231625"/>
                </a:moveTo>
                <a:lnTo>
                  <a:pt x="1312541" y="231625"/>
                </a:lnTo>
                <a:lnTo>
                  <a:pt x="1312541" y="308833"/>
                </a:lnTo>
                <a:lnTo>
                  <a:pt x="1235333" y="308833"/>
                </a:lnTo>
                <a:close/>
                <a:moveTo>
                  <a:pt x="1312541" y="231625"/>
                </a:moveTo>
                <a:lnTo>
                  <a:pt x="1389749" y="231625"/>
                </a:lnTo>
                <a:lnTo>
                  <a:pt x="1389749" y="308833"/>
                </a:lnTo>
                <a:lnTo>
                  <a:pt x="1312541" y="308833"/>
                </a:lnTo>
                <a:close/>
                <a:moveTo>
                  <a:pt x="1389749" y="231625"/>
                </a:moveTo>
                <a:lnTo>
                  <a:pt x="1466958" y="231625"/>
                </a:lnTo>
                <a:lnTo>
                  <a:pt x="1466958" y="308833"/>
                </a:lnTo>
                <a:lnTo>
                  <a:pt x="1389749" y="308833"/>
                </a:lnTo>
                <a:close/>
                <a:moveTo>
                  <a:pt x="1466958" y="231625"/>
                </a:moveTo>
                <a:lnTo>
                  <a:pt x="1544166" y="231625"/>
                </a:lnTo>
                <a:lnTo>
                  <a:pt x="1544166" y="308833"/>
                </a:lnTo>
                <a:lnTo>
                  <a:pt x="1466958" y="308833"/>
                </a:lnTo>
                <a:close/>
                <a:moveTo>
                  <a:pt x="1544166" y="231625"/>
                </a:moveTo>
                <a:lnTo>
                  <a:pt x="1621374" y="231625"/>
                </a:lnTo>
                <a:lnTo>
                  <a:pt x="1621374" y="308833"/>
                </a:lnTo>
                <a:lnTo>
                  <a:pt x="1544166" y="308833"/>
                </a:lnTo>
                <a:close/>
                <a:moveTo>
                  <a:pt x="1698583" y="231625"/>
                </a:moveTo>
                <a:lnTo>
                  <a:pt x="1775791" y="231625"/>
                </a:lnTo>
                <a:lnTo>
                  <a:pt x="1775791" y="308833"/>
                </a:lnTo>
                <a:lnTo>
                  <a:pt x="1698583" y="308833"/>
                </a:lnTo>
                <a:close/>
                <a:moveTo>
                  <a:pt x="1852999" y="231625"/>
                </a:moveTo>
                <a:lnTo>
                  <a:pt x="1930207" y="231625"/>
                </a:lnTo>
                <a:lnTo>
                  <a:pt x="1930207" y="308833"/>
                </a:lnTo>
                <a:lnTo>
                  <a:pt x="1852999" y="308833"/>
                </a:lnTo>
                <a:close/>
                <a:moveTo>
                  <a:pt x="1930207" y="231625"/>
                </a:moveTo>
                <a:lnTo>
                  <a:pt x="2007416" y="231625"/>
                </a:lnTo>
                <a:lnTo>
                  <a:pt x="2007416" y="308833"/>
                </a:lnTo>
                <a:lnTo>
                  <a:pt x="1930207" y="308833"/>
                </a:lnTo>
                <a:close/>
                <a:moveTo>
                  <a:pt x="2007416" y="231625"/>
                </a:moveTo>
                <a:lnTo>
                  <a:pt x="2084624" y="231625"/>
                </a:lnTo>
                <a:lnTo>
                  <a:pt x="2084624" y="308833"/>
                </a:lnTo>
                <a:lnTo>
                  <a:pt x="2007416" y="308833"/>
                </a:lnTo>
                <a:close/>
                <a:moveTo>
                  <a:pt x="2161832" y="231625"/>
                </a:moveTo>
                <a:lnTo>
                  <a:pt x="2239041" y="231625"/>
                </a:lnTo>
                <a:lnTo>
                  <a:pt x="2239041" y="308833"/>
                </a:lnTo>
                <a:lnTo>
                  <a:pt x="2161832" y="308833"/>
                </a:lnTo>
                <a:close/>
                <a:moveTo>
                  <a:pt x="0" y="308833"/>
                </a:moveTo>
                <a:lnTo>
                  <a:pt x="77208" y="308833"/>
                </a:lnTo>
                <a:lnTo>
                  <a:pt x="77208" y="386042"/>
                </a:lnTo>
                <a:lnTo>
                  <a:pt x="0" y="386042"/>
                </a:lnTo>
                <a:close/>
                <a:moveTo>
                  <a:pt x="154417" y="308833"/>
                </a:moveTo>
                <a:lnTo>
                  <a:pt x="231625" y="308833"/>
                </a:lnTo>
                <a:lnTo>
                  <a:pt x="231625" y="386042"/>
                </a:lnTo>
                <a:lnTo>
                  <a:pt x="154417" y="386042"/>
                </a:lnTo>
                <a:close/>
                <a:moveTo>
                  <a:pt x="231625" y="308833"/>
                </a:moveTo>
                <a:lnTo>
                  <a:pt x="308833" y="308833"/>
                </a:lnTo>
                <a:lnTo>
                  <a:pt x="308833" y="386042"/>
                </a:lnTo>
                <a:lnTo>
                  <a:pt x="231625" y="386042"/>
                </a:lnTo>
                <a:close/>
                <a:moveTo>
                  <a:pt x="308833" y="308833"/>
                </a:moveTo>
                <a:lnTo>
                  <a:pt x="386042" y="308833"/>
                </a:lnTo>
                <a:lnTo>
                  <a:pt x="386042" y="386042"/>
                </a:lnTo>
                <a:lnTo>
                  <a:pt x="308833" y="386042"/>
                </a:lnTo>
                <a:close/>
                <a:moveTo>
                  <a:pt x="463250" y="308833"/>
                </a:moveTo>
                <a:lnTo>
                  <a:pt x="540458" y="308833"/>
                </a:lnTo>
                <a:lnTo>
                  <a:pt x="540458" y="386042"/>
                </a:lnTo>
                <a:lnTo>
                  <a:pt x="463250" y="386042"/>
                </a:lnTo>
                <a:close/>
                <a:moveTo>
                  <a:pt x="772083" y="308833"/>
                </a:moveTo>
                <a:lnTo>
                  <a:pt x="849291" y="308833"/>
                </a:lnTo>
                <a:lnTo>
                  <a:pt x="849291" y="386042"/>
                </a:lnTo>
                <a:lnTo>
                  <a:pt x="772083" y="386042"/>
                </a:lnTo>
                <a:close/>
                <a:moveTo>
                  <a:pt x="926500" y="308833"/>
                </a:moveTo>
                <a:lnTo>
                  <a:pt x="1003708" y="308833"/>
                </a:lnTo>
                <a:lnTo>
                  <a:pt x="1003708" y="386042"/>
                </a:lnTo>
                <a:lnTo>
                  <a:pt x="926500" y="386042"/>
                </a:lnTo>
                <a:close/>
                <a:moveTo>
                  <a:pt x="1003708" y="308833"/>
                </a:moveTo>
                <a:lnTo>
                  <a:pt x="1080916" y="308833"/>
                </a:lnTo>
                <a:lnTo>
                  <a:pt x="1080916" y="386042"/>
                </a:lnTo>
                <a:lnTo>
                  <a:pt x="1003708" y="386042"/>
                </a:lnTo>
                <a:close/>
                <a:moveTo>
                  <a:pt x="1389749" y="308833"/>
                </a:moveTo>
                <a:lnTo>
                  <a:pt x="1466958" y="308833"/>
                </a:lnTo>
                <a:lnTo>
                  <a:pt x="1466958" y="386042"/>
                </a:lnTo>
                <a:lnTo>
                  <a:pt x="1389749" y="386042"/>
                </a:lnTo>
                <a:close/>
                <a:moveTo>
                  <a:pt x="1466958" y="308833"/>
                </a:moveTo>
                <a:lnTo>
                  <a:pt x="1544166" y="308833"/>
                </a:lnTo>
                <a:lnTo>
                  <a:pt x="1544166" y="386042"/>
                </a:lnTo>
                <a:lnTo>
                  <a:pt x="1466958" y="386042"/>
                </a:lnTo>
                <a:close/>
                <a:moveTo>
                  <a:pt x="1698583" y="308833"/>
                </a:moveTo>
                <a:lnTo>
                  <a:pt x="1775791" y="308833"/>
                </a:lnTo>
                <a:lnTo>
                  <a:pt x="1775791" y="386042"/>
                </a:lnTo>
                <a:lnTo>
                  <a:pt x="1698583" y="386042"/>
                </a:lnTo>
                <a:close/>
                <a:moveTo>
                  <a:pt x="1852999" y="308833"/>
                </a:moveTo>
                <a:lnTo>
                  <a:pt x="1930207" y="308833"/>
                </a:lnTo>
                <a:lnTo>
                  <a:pt x="1930207" y="386042"/>
                </a:lnTo>
                <a:lnTo>
                  <a:pt x="1852999" y="386042"/>
                </a:lnTo>
                <a:close/>
                <a:moveTo>
                  <a:pt x="1930207" y="308833"/>
                </a:moveTo>
                <a:lnTo>
                  <a:pt x="2007416" y="308833"/>
                </a:lnTo>
                <a:lnTo>
                  <a:pt x="2007416" y="386042"/>
                </a:lnTo>
                <a:lnTo>
                  <a:pt x="1930207" y="386042"/>
                </a:lnTo>
                <a:close/>
                <a:moveTo>
                  <a:pt x="2007416" y="308833"/>
                </a:moveTo>
                <a:lnTo>
                  <a:pt x="2084624" y="308833"/>
                </a:lnTo>
                <a:lnTo>
                  <a:pt x="2084624" y="386042"/>
                </a:lnTo>
                <a:lnTo>
                  <a:pt x="2007416" y="386042"/>
                </a:lnTo>
                <a:close/>
                <a:moveTo>
                  <a:pt x="2161832" y="308833"/>
                </a:moveTo>
                <a:lnTo>
                  <a:pt x="2239041" y="308833"/>
                </a:lnTo>
                <a:lnTo>
                  <a:pt x="2239041" y="386042"/>
                </a:lnTo>
                <a:lnTo>
                  <a:pt x="2161832" y="386042"/>
                </a:lnTo>
                <a:close/>
                <a:moveTo>
                  <a:pt x="0" y="386042"/>
                </a:moveTo>
                <a:lnTo>
                  <a:pt x="77208" y="386042"/>
                </a:lnTo>
                <a:lnTo>
                  <a:pt x="77208" y="463250"/>
                </a:lnTo>
                <a:lnTo>
                  <a:pt x="0" y="463250"/>
                </a:lnTo>
                <a:close/>
                <a:moveTo>
                  <a:pt x="463250" y="386042"/>
                </a:moveTo>
                <a:lnTo>
                  <a:pt x="540458" y="386042"/>
                </a:lnTo>
                <a:lnTo>
                  <a:pt x="540458" y="463250"/>
                </a:lnTo>
                <a:lnTo>
                  <a:pt x="463250" y="463250"/>
                </a:lnTo>
                <a:close/>
                <a:moveTo>
                  <a:pt x="617666" y="386042"/>
                </a:moveTo>
                <a:lnTo>
                  <a:pt x="694875" y="386042"/>
                </a:lnTo>
                <a:lnTo>
                  <a:pt x="694875" y="463250"/>
                </a:lnTo>
                <a:lnTo>
                  <a:pt x="617666" y="463250"/>
                </a:lnTo>
                <a:close/>
                <a:moveTo>
                  <a:pt x="772083" y="386042"/>
                </a:moveTo>
                <a:lnTo>
                  <a:pt x="849291" y="386042"/>
                </a:lnTo>
                <a:lnTo>
                  <a:pt x="849291" y="463250"/>
                </a:lnTo>
                <a:lnTo>
                  <a:pt x="772083" y="463250"/>
                </a:lnTo>
                <a:close/>
                <a:moveTo>
                  <a:pt x="926500" y="386042"/>
                </a:moveTo>
                <a:lnTo>
                  <a:pt x="1003708" y="386042"/>
                </a:lnTo>
                <a:lnTo>
                  <a:pt x="1003708" y="463250"/>
                </a:lnTo>
                <a:lnTo>
                  <a:pt x="926500" y="463250"/>
                </a:lnTo>
                <a:close/>
                <a:moveTo>
                  <a:pt x="1080916" y="386042"/>
                </a:moveTo>
                <a:lnTo>
                  <a:pt x="1158125" y="386042"/>
                </a:lnTo>
                <a:lnTo>
                  <a:pt x="1158125" y="463250"/>
                </a:lnTo>
                <a:lnTo>
                  <a:pt x="1080916" y="463250"/>
                </a:lnTo>
                <a:close/>
                <a:moveTo>
                  <a:pt x="1158125" y="386042"/>
                </a:moveTo>
                <a:lnTo>
                  <a:pt x="1235333" y="386042"/>
                </a:lnTo>
                <a:lnTo>
                  <a:pt x="1235333" y="463250"/>
                </a:lnTo>
                <a:lnTo>
                  <a:pt x="1158125" y="463250"/>
                </a:lnTo>
                <a:close/>
                <a:moveTo>
                  <a:pt x="1235333" y="386042"/>
                </a:moveTo>
                <a:lnTo>
                  <a:pt x="1312541" y="386042"/>
                </a:lnTo>
                <a:lnTo>
                  <a:pt x="1312541" y="463250"/>
                </a:lnTo>
                <a:lnTo>
                  <a:pt x="1235333" y="463250"/>
                </a:lnTo>
                <a:close/>
                <a:moveTo>
                  <a:pt x="1389749" y="386042"/>
                </a:moveTo>
                <a:lnTo>
                  <a:pt x="1466958" y="386042"/>
                </a:lnTo>
                <a:lnTo>
                  <a:pt x="1466958" y="463250"/>
                </a:lnTo>
                <a:lnTo>
                  <a:pt x="1389749" y="463250"/>
                </a:lnTo>
                <a:close/>
                <a:moveTo>
                  <a:pt x="1698583" y="386042"/>
                </a:moveTo>
                <a:lnTo>
                  <a:pt x="1775791" y="386042"/>
                </a:lnTo>
                <a:lnTo>
                  <a:pt x="1775791" y="463250"/>
                </a:lnTo>
                <a:lnTo>
                  <a:pt x="1698583" y="463250"/>
                </a:lnTo>
                <a:close/>
                <a:moveTo>
                  <a:pt x="2161832" y="386042"/>
                </a:moveTo>
                <a:lnTo>
                  <a:pt x="2239041" y="386042"/>
                </a:lnTo>
                <a:lnTo>
                  <a:pt x="2239041" y="463250"/>
                </a:lnTo>
                <a:lnTo>
                  <a:pt x="2161832" y="463250"/>
                </a:lnTo>
                <a:close/>
                <a:moveTo>
                  <a:pt x="0" y="463250"/>
                </a:moveTo>
                <a:lnTo>
                  <a:pt x="77208" y="463250"/>
                </a:lnTo>
                <a:lnTo>
                  <a:pt x="77208" y="540458"/>
                </a:lnTo>
                <a:lnTo>
                  <a:pt x="0" y="540458"/>
                </a:lnTo>
                <a:close/>
                <a:moveTo>
                  <a:pt x="77208" y="463250"/>
                </a:moveTo>
                <a:lnTo>
                  <a:pt x="154417" y="463250"/>
                </a:lnTo>
                <a:lnTo>
                  <a:pt x="154417" y="540458"/>
                </a:lnTo>
                <a:lnTo>
                  <a:pt x="77208" y="540458"/>
                </a:lnTo>
                <a:close/>
                <a:moveTo>
                  <a:pt x="154417" y="463250"/>
                </a:moveTo>
                <a:lnTo>
                  <a:pt x="231625" y="463250"/>
                </a:lnTo>
                <a:lnTo>
                  <a:pt x="231625" y="540458"/>
                </a:lnTo>
                <a:lnTo>
                  <a:pt x="154417" y="540458"/>
                </a:lnTo>
                <a:close/>
                <a:moveTo>
                  <a:pt x="231625" y="463250"/>
                </a:moveTo>
                <a:lnTo>
                  <a:pt x="308833" y="463250"/>
                </a:lnTo>
                <a:lnTo>
                  <a:pt x="308833" y="540458"/>
                </a:lnTo>
                <a:lnTo>
                  <a:pt x="231625" y="540458"/>
                </a:lnTo>
                <a:close/>
                <a:moveTo>
                  <a:pt x="308833" y="463250"/>
                </a:moveTo>
                <a:lnTo>
                  <a:pt x="386042" y="463250"/>
                </a:lnTo>
                <a:lnTo>
                  <a:pt x="386042" y="540458"/>
                </a:lnTo>
                <a:lnTo>
                  <a:pt x="308833" y="540458"/>
                </a:lnTo>
                <a:close/>
                <a:moveTo>
                  <a:pt x="386042" y="463250"/>
                </a:moveTo>
                <a:lnTo>
                  <a:pt x="463250" y="463250"/>
                </a:lnTo>
                <a:lnTo>
                  <a:pt x="463250" y="540458"/>
                </a:lnTo>
                <a:lnTo>
                  <a:pt x="386042" y="540458"/>
                </a:lnTo>
                <a:close/>
                <a:moveTo>
                  <a:pt x="463250" y="463250"/>
                </a:moveTo>
                <a:lnTo>
                  <a:pt x="540458" y="463250"/>
                </a:lnTo>
                <a:lnTo>
                  <a:pt x="540458" y="540458"/>
                </a:lnTo>
                <a:lnTo>
                  <a:pt x="463250" y="540458"/>
                </a:lnTo>
                <a:close/>
                <a:moveTo>
                  <a:pt x="617666" y="463250"/>
                </a:moveTo>
                <a:lnTo>
                  <a:pt x="694875" y="463250"/>
                </a:lnTo>
                <a:lnTo>
                  <a:pt x="694875" y="540458"/>
                </a:lnTo>
                <a:lnTo>
                  <a:pt x="617666" y="540458"/>
                </a:lnTo>
                <a:close/>
                <a:moveTo>
                  <a:pt x="772083" y="463250"/>
                </a:moveTo>
                <a:lnTo>
                  <a:pt x="849291" y="463250"/>
                </a:lnTo>
                <a:lnTo>
                  <a:pt x="849291" y="540458"/>
                </a:lnTo>
                <a:lnTo>
                  <a:pt x="772083" y="540458"/>
                </a:lnTo>
                <a:close/>
                <a:moveTo>
                  <a:pt x="926500" y="463250"/>
                </a:moveTo>
                <a:lnTo>
                  <a:pt x="1003708" y="463250"/>
                </a:lnTo>
                <a:lnTo>
                  <a:pt x="1003708" y="540458"/>
                </a:lnTo>
                <a:lnTo>
                  <a:pt x="926500" y="540458"/>
                </a:lnTo>
                <a:close/>
                <a:moveTo>
                  <a:pt x="1080916" y="463250"/>
                </a:moveTo>
                <a:lnTo>
                  <a:pt x="1158125" y="463250"/>
                </a:lnTo>
                <a:lnTo>
                  <a:pt x="1158125" y="540458"/>
                </a:lnTo>
                <a:lnTo>
                  <a:pt x="1080916" y="540458"/>
                </a:lnTo>
                <a:close/>
                <a:moveTo>
                  <a:pt x="1235333" y="463250"/>
                </a:moveTo>
                <a:lnTo>
                  <a:pt x="1312541" y="463250"/>
                </a:lnTo>
                <a:lnTo>
                  <a:pt x="1312541" y="540458"/>
                </a:lnTo>
                <a:lnTo>
                  <a:pt x="1235333" y="540458"/>
                </a:lnTo>
                <a:close/>
                <a:moveTo>
                  <a:pt x="1389749" y="463250"/>
                </a:moveTo>
                <a:lnTo>
                  <a:pt x="1466958" y="463250"/>
                </a:lnTo>
                <a:lnTo>
                  <a:pt x="1466958" y="540458"/>
                </a:lnTo>
                <a:lnTo>
                  <a:pt x="1389749" y="540458"/>
                </a:lnTo>
                <a:close/>
                <a:moveTo>
                  <a:pt x="1544166" y="463250"/>
                </a:moveTo>
                <a:lnTo>
                  <a:pt x="1621374" y="463250"/>
                </a:lnTo>
                <a:lnTo>
                  <a:pt x="1621374" y="540458"/>
                </a:lnTo>
                <a:lnTo>
                  <a:pt x="1544166" y="540458"/>
                </a:lnTo>
                <a:close/>
                <a:moveTo>
                  <a:pt x="1698583" y="463250"/>
                </a:moveTo>
                <a:lnTo>
                  <a:pt x="1775791" y="463250"/>
                </a:lnTo>
                <a:lnTo>
                  <a:pt x="1775791" y="540458"/>
                </a:lnTo>
                <a:lnTo>
                  <a:pt x="1698583" y="540458"/>
                </a:lnTo>
                <a:close/>
                <a:moveTo>
                  <a:pt x="1775791" y="463250"/>
                </a:moveTo>
                <a:lnTo>
                  <a:pt x="1852999" y="463250"/>
                </a:lnTo>
                <a:lnTo>
                  <a:pt x="1852999" y="540458"/>
                </a:lnTo>
                <a:lnTo>
                  <a:pt x="1775791" y="540458"/>
                </a:lnTo>
                <a:close/>
                <a:moveTo>
                  <a:pt x="1852999" y="463250"/>
                </a:moveTo>
                <a:lnTo>
                  <a:pt x="1930207" y="463250"/>
                </a:lnTo>
                <a:lnTo>
                  <a:pt x="1930207" y="540458"/>
                </a:lnTo>
                <a:lnTo>
                  <a:pt x="1852999" y="540458"/>
                </a:lnTo>
                <a:close/>
                <a:moveTo>
                  <a:pt x="1930207" y="463250"/>
                </a:moveTo>
                <a:lnTo>
                  <a:pt x="2007416" y="463250"/>
                </a:lnTo>
                <a:lnTo>
                  <a:pt x="2007416" y="540458"/>
                </a:lnTo>
                <a:lnTo>
                  <a:pt x="1930207" y="540458"/>
                </a:lnTo>
                <a:close/>
                <a:moveTo>
                  <a:pt x="2007416" y="463250"/>
                </a:moveTo>
                <a:lnTo>
                  <a:pt x="2084624" y="463250"/>
                </a:lnTo>
                <a:lnTo>
                  <a:pt x="2084624" y="540458"/>
                </a:lnTo>
                <a:lnTo>
                  <a:pt x="2007416" y="540458"/>
                </a:lnTo>
                <a:close/>
                <a:moveTo>
                  <a:pt x="2084624" y="463250"/>
                </a:moveTo>
                <a:lnTo>
                  <a:pt x="2161832" y="463250"/>
                </a:lnTo>
                <a:lnTo>
                  <a:pt x="2161832" y="540458"/>
                </a:lnTo>
                <a:lnTo>
                  <a:pt x="2084624" y="540458"/>
                </a:lnTo>
                <a:close/>
                <a:moveTo>
                  <a:pt x="2161832" y="463250"/>
                </a:moveTo>
                <a:lnTo>
                  <a:pt x="2239041" y="463250"/>
                </a:lnTo>
                <a:lnTo>
                  <a:pt x="2239041" y="540458"/>
                </a:lnTo>
                <a:lnTo>
                  <a:pt x="2161832" y="540458"/>
                </a:lnTo>
                <a:close/>
                <a:moveTo>
                  <a:pt x="617666" y="540458"/>
                </a:moveTo>
                <a:lnTo>
                  <a:pt x="694875" y="540458"/>
                </a:lnTo>
                <a:lnTo>
                  <a:pt x="694875" y="617666"/>
                </a:lnTo>
                <a:lnTo>
                  <a:pt x="617666" y="617666"/>
                </a:lnTo>
                <a:close/>
                <a:moveTo>
                  <a:pt x="926500" y="540458"/>
                </a:moveTo>
                <a:lnTo>
                  <a:pt x="1003708" y="540458"/>
                </a:lnTo>
                <a:lnTo>
                  <a:pt x="1003708" y="617666"/>
                </a:lnTo>
                <a:lnTo>
                  <a:pt x="926500" y="617666"/>
                </a:lnTo>
                <a:close/>
                <a:moveTo>
                  <a:pt x="1003708" y="540458"/>
                </a:moveTo>
                <a:lnTo>
                  <a:pt x="1080916" y="540458"/>
                </a:lnTo>
                <a:lnTo>
                  <a:pt x="1080916" y="617666"/>
                </a:lnTo>
                <a:lnTo>
                  <a:pt x="1003708" y="617666"/>
                </a:lnTo>
                <a:close/>
                <a:moveTo>
                  <a:pt x="1080916" y="540458"/>
                </a:moveTo>
                <a:lnTo>
                  <a:pt x="1158125" y="540458"/>
                </a:lnTo>
                <a:lnTo>
                  <a:pt x="1158125" y="617666"/>
                </a:lnTo>
                <a:lnTo>
                  <a:pt x="1080916" y="617666"/>
                </a:lnTo>
                <a:close/>
                <a:moveTo>
                  <a:pt x="154417" y="617666"/>
                </a:moveTo>
                <a:lnTo>
                  <a:pt x="231625" y="617666"/>
                </a:lnTo>
                <a:lnTo>
                  <a:pt x="231625" y="694875"/>
                </a:lnTo>
                <a:lnTo>
                  <a:pt x="154417" y="694875"/>
                </a:lnTo>
                <a:close/>
                <a:moveTo>
                  <a:pt x="231625" y="617666"/>
                </a:moveTo>
                <a:lnTo>
                  <a:pt x="308833" y="617666"/>
                </a:lnTo>
                <a:lnTo>
                  <a:pt x="308833" y="694875"/>
                </a:lnTo>
                <a:lnTo>
                  <a:pt x="231625" y="694875"/>
                </a:lnTo>
                <a:close/>
                <a:moveTo>
                  <a:pt x="308833" y="617666"/>
                </a:moveTo>
                <a:lnTo>
                  <a:pt x="386042" y="617666"/>
                </a:lnTo>
                <a:lnTo>
                  <a:pt x="386042" y="694875"/>
                </a:lnTo>
                <a:lnTo>
                  <a:pt x="308833" y="694875"/>
                </a:lnTo>
                <a:close/>
                <a:moveTo>
                  <a:pt x="463250" y="617666"/>
                </a:moveTo>
                <a:lnTo>
                  <a:pt x="540458" y="617666"/>
                </a:lnTo>
                <a:lnTo>
                  <a:pt x="540458" y="694875"/>
                </a:lnTo>
                <a:lnTo>
                  <a:pt x="463250" y="694875"/>
                </a:lnTo>
                <a:close/>
                <a:moveTo>
                  <a:pt x="617666" y="617666"/>
                </a:moveTo>
                <a:lnTo>
                  <a:pt x="694875" y="617666"/>
                </a:lnTo>
                <a:lnTo>
                  <a:pt x="694875" y="694875"/>
                </a:lnTo>
                <a:lnTo>
                  <a:pt x="617666" y="694875"/>
                </a:lnTo>
                <a:close/>
                <a:moveTo>
                  <a:pt x="694875" y="617666"/>
                </a:moveTo>
                <a:lnTo>
                  <a:pt x="772083" y="617666"/>
                </a:lnTo>
                <a:lnTo>
                  <a:pt x="772083" y="694875"/>
                </a:lnTo>
                <a:lnTo>
                  <a:pt x="694875" y="694875"/>
                </a:lnTo>
                <a:close/>
                <a:moveTo>
                  <a:pt x="772083" y="617666"/>
                </a:moveTo>
                <a:lnTo>
                  <a:pt x="849291" y="617666"/>
                </a:lnTo>
                <a:lnTo>
                  <a:pt x="849291" y="694875"/>
                </a:lnTo>
                <a:lnTo>
                  <a:pt x="772083" y="694875"/>
                </a:lnTo>
                <a:close/>
                <a:moveTo>
                  <a:pt x="849291" y="617666"/>
                </a:moveTo>
                <a:lnTo>
                  <a:pt x="926500" y="617666"/>
                </a:lnTo>
                <a:lnTo>
                  <a:pt x="926500" y="694875"/>
                </a:lnTo>
                <a:lnTo>
                  <a:pt x="849291" y="694875"/>
                </a:lnTo>
                <a:close/>
                <a:moveTo>
                  <a:pt x="1389749" y="617666"/>
                </a:moveTo>
                <a:lnTo>
                  <a:pt x="1466958" y="617666"/>
                </a:lnTo>
                <a:lnTo>
                  <a:pt x="1466958" y="694875"/>
                </a:lnTo>
                <a:lnTo>
                  <a:pt x="1389749" y="694875"/>
                </a:lnTo>
                <a:close/>
                <a:moveTo>
                  <a:pt x="1544166" y="617666"/>
                </a:moveTo>
                <a:lnTo>
                  <a:pt x="1621374" y="617666"/>
                </a:lnTo>
                <a:lnTo>
                  <a:pt x="1621374" y="694875"/>
                </a:lnTo>
                <a:lnTo>
                  <a:pt x="1544166" y="694875"/>
                </a:lnTo>
                <a:close/>
                <a:moveTo>
                  <a:pt x="1621374" y="617666"/>
                </a:moveTo>
                <a:lnTo>
                  <a:pt x="1698583" y="617666"/>
                </a:lnTo>
                <a:lnTo>
                  <a:pt x="1698583" y="694875"/>
                </a:lnTo>
                <a:lnTo>
                  <a:pt x="1621374" y="694875"/>
                </a:lnTo>
                <a:close/>
                <a:moveTo>
                  <a:pt x="1698583" y="617666"/>
                </a:moveTo>
                <a:lnTo>
                  <a:pt x="1775791" y="617666"/>
                </a:lnTo>
                <a:lnTo>
                  <a:pt x="1775791" y="694875"/>
                </a:lnTo>
                <a:lnTo>
                  <a:pt x="1698583" y="694875"/>
                </a:lnTo>
                <a:close/>
                <a:moveTo>
                  <a:pt x="1775791" y="617666"/>
                </a:moveTo>
                <a:lnTo>
                  <a:pt x="1852999" y="617666"/>
                </a:lnTo>
                <a:lnTo>
                  <a:pt x="1852999" y="694875"/>
                </a:lnTo>
                <a:lnTo>
                  <a:pt x="1775791" y="694875"/>
                </a:lnTo>
                <a:close/>
                <a:moveTo>
                  <a:pt x="2007416" y="617666"/>
                </a:moveTo>
                <a:lnTo>
                  <a:pt x="2084624" y="617666"/>
                </a:lnTo>
                <a:lnTo>
                  <a:pt x="2084624" y="694875"/>
                </a:lnTo>
                <a:lnTo>
                  <a:pt x="2007416" y="694875"/>
                </a:lnTo>
                <a:close/>
                <a:moveTo>
                  <a:pt x="2084624" y="617666"/>
                </a:moveTo>
                <a:lnTo>
                  <a:pt x="2161832" y="617666"/>
                </a:lnTo>
                <a:lnTo>
                  <a:pt x="2161832" y="694875"/>
                </a:lnTo>
                <a:lnTo>
                  <a:pt x="2084624" y="694875"/>
                </a:lnTo>
                <a:close/>
                <a:moveTo>
                  <a:pt x="2161832" y="617666"/>
                </a:moveTo>
                <a:lnTo>
                  <a:pt x="2239041" y="617666"/>
                </a:lnTo>
                <a:lnTo>
                  <a:pt x="2239041" y="694875"/>
                </a:lnTo>
                <a:lnTo>
                  <a:pt x="2161832" y="694875"/>
                </a:lnTo>
                <a:close/>
                <a:moveTo>
                  <a:pt x="0" y="694875"/>
                </a:moveTo>
                <a:lnTo>
                  <a:pt x="77208" y="694875"/>
                </a:lnTo>
                <a:lnTo>
                  <a:pt x="77208" y="772083"/>
                </a:lnTo>
                <a:lnTo>
                  <a:pt x="0" y="772083"/>
                </a:lnTo>
                <a:close/>
                <a:moveTo>
                  <a:pt x="77208" y="694875"/>
                </a:moveTo>
                <a:lnTo>
                  <a:pt x="154417" y="694875"/>
                </a:lnTo>
                <a:lnTo>
                  <a:pt x="154417" y="772083"/>
                </a:lnTo>
                <a:lnTo>
                  <a:pt x="77208" y="772083"/>
                </a:lnTo>
                <a:close/>
                <a:moveTo>
                  <a:pt x="231625" y="694875"/>
                </a:moveTo>
                <a:lnTo>
                  <a:pt x="308833" y="694875"/>
                </a:lnTo>
                <a:lnTo>
                  <a:pt x="308833" y="772083"/>
                </a:lnTo>
                <a:lnTo>
                  <a:pt x="231625" y="772083"/>
                </a:lnTo>
                <a:close/>
                <a:moveTo>
                  <a:pt x="308833" y="694875"/>
                </a:moveTo>
                <a:lnTo>
                  <a:pt x="386042" y="694875"/>
                </a:lnTo>
                <a:lnTo>
                  <a:pt x="386042" y="772083"/>
                </a:lnTo>
                <a:lnTo>
                  <a:pt x="308833" y="772083"/>
                </a:lnTo>
                <a:close/>
                <a:moveTo>
                  <a:pt x="1158125" y="694875"/>
                </a:moveTo>
                <a:lnTo>
                  <a:pt x="1235333" y="694875"/>
                </a:lnTo>
                <a:lnTo>
                  <a:pt x="1235333" y="772083"/>
                </a:lnTo>
                <a:lnTo>
                  <a:pt x="1158125" y="772083"/>
                </a:lnTo>
                <a:close/>
                <a:moveTo>
                  <a:pt x="1235333" y="694875"/>
                </a:moveTo>
                <a:lnTo>
                  <a:pt x="1312541" y="694875"/>
                </a:lnTo>
                <a:lnTo>
                  <a:pt x="1312541" y="772083"/>
                </a:lnTo>
                <a:lnTo>
                  <a:pt x="1235333" y="772083"/>
                </a:lnTo>
                <a:close/>
                <a:moveTo>
                  <a:pt x="1698583" y="694875"/>
                </a:moveTo>
                <a:lnTo>
                  <a:pt x="1775791" y="694875"/>
                </a:lnTo>
                <a:lnTo>
                  <a:pt x="1775791" y="772083"/>
                </a:lnTo>
                <a:lnTo>
                  <a:pt x="1698583" y="772083"/>
                </a:lnTo>
                <a:close/>
                <a:moveTo>
                  <a:pt x="1852999" y="694875"/>
                </a:moveTo>
                <a:lnTo>
                  <a:pt x="1930207" y="694875"/>
                </a:lnTo>
                <a:lnTo>
                  <a:pt x="1930207" y="772083"/>
                </a:lnTo>
                <a:lnTo>
                  <a:pt x="1852999" y="772083"/>
                </a:lnTo>
                <a:close/>
                <a:moveTo>
                  <a:pt x="2084624" y="694875"/>
                </a:moveTo>
                <a:lnTo>
                  <a:pt x="2161832" y="694875"/>
                </a:lnTo>
                <a:lnTo>
                  <a:pt x="2161832" y="772083"/>
                </a:lnTo>
                <a:lnTo>
                  <a:pt x="2084624" y="772083"/>
                </a:lnTo>
                <a:close/>
                <a:moveTo>
                  <a:pt x="2161832" y="694875"/>
                </a:moveTo>
                <a:lnTo>
                  <a:pt x="2239041" y="694875"/>
                </a:lnTo>
                <a:lnTo>
                  <a:pt x="2239041" y="772083"/>
                </a:lnTo>
                <a:lnTo>
                  <a:pt x="2161832" y="772083"/>
                </a:lnTo>
                <a:close/>
                <a:moveTo>
                  <a:pt x="154417" y="772083"/>
                </a:moveTo>
                <a:lnTo>
                  <a:pt x="231625" y="772083"/>
                </a:lnTo>
                <a:lnTo>
                  <a:pt x="231625" y="849291"/>
                </a:lnTo>
                <a:lnTo>
                  <a:pt x="154417" y="849291"/>
                </a:lnTo>
                <a:close/>
                <a:moveTo>
                  <a:pt x="386042" y="772083"/>
                </a:moveTo>
                <a:lnTo>
                  <a:pt x="463250" y="772083"/>
                </a:lnTo>
                <a:lnTo>
                  <a:pt x="463250" y="849291"/>
                </a:lnTo>
                <a:lnTo>
                  <a:pt x="386042" y="849291"/>
                </a:lnTo>
                <a:close/>
                <a:moveTo>
                  <a:pt x="463250" y="772083"/>
                </a:moveTo>
                <a:lnTo>
                  <a:pt x="540458" y="772083"/>
                </a:lnTo>
                <a:lnTo>
                  <a:pt x="540458" y="849291"/>
                </a:lnTo>
                <a:lnTo>
                  <a:pt x="463250" y="849291"/>
                </a:lnTo>
                <a:close/>
                <a:moveTo>
                  <a:pt x="540458" y="772083"/>
                </a:moveTo>
                <a:lnTo>
                  <a:pt x="617666" y="772083"/>
                </a:lnTo>
                <a:lnTo>
                  <a:pt x="617666" y="849291"/>
                </a:lnTo>
                <a:lnTo>
                  <a:pt x="540458" y="849291"/>
                </a:lnTo>
                <a:close/>
                <a:moveTo>
                  <a:pt x="849291" y="772083"/>
                </a:moveTo>
                <a:lnTo>
                  <a:pt x="926500" y="772083"/>
                </a:lnTo>
                <a:lnTo>
                  <a:pt x="926500" y="849291"/>
                </a:lnTo>
                <a:lnTo>
                  <a:pt x="849291" y="849291"/>
                </a:lnTo>
                <a:close/>
                <a:moveTo>
                  <a:pt x="926500" y="772083"/>
                </a:moveTo>
                <a:lnTo>
                  <a:pt x="1003708" y="772083"/>
                </a:lnTo>
                <a:lnTo>
                  <a:pt x="1003708" y="849291"/>
                </a:lnTo>
                <a:lnTo>
                  <a:pt x="926500" y="849291"/>
                </a:lnTo>
                <a:close/>
                <a:moveTo>
                  <a:pt x="1080916" y="772083"/>
                </a:moveTo>
                <a:lnTo>
                  <a:pt x="1158125" y="772083"/>
                </a:lnTo>
                <a:lnTo>
                  <a:pt x="1158125" y="849291"/>
                </a:lnTo>
                <a:lnTo>
                  <a:pt x="1080916" y="849291"/>
                </a:lnTo>
                <a:close/>
                <a:moveTo>
                  <a:pt x="1544166" y="772083"/>
                </a:moveTo>
                <a:lnTo>
                  <a:pt x="1621374" y="772083"/>
                </a:lnTo>
                <a:lnTo>
                  <a:pt x="1621374" y="849291"/>
                </a:lnTo>
                <a:lnTo>
                  <a:pt x="1544166" y="849291"/>
                </a:lnTo>
                <a:close/>
                <a:moveTo>
                  <a:pt x="1621374" y="772083"/>
                </a:moveTo>
                <a:lnTo>
                  <a:pt x="1698583" y="772083"/>
                </a:lnTo>
                <a:lnTo>
                  <a:pt x="1698583" y="849291"/>
                </a:lnTo>
                <a:lnTo>
                  <a:pt x="1621374" y="849291"/>
                </a:lnTo>
                <a:close/>
                <a:moveTo>
                  <a:pt x="1852999" y="772083"/>
                </a:moveTo>
                <a:lnTo>
                  <a:pt x="1930207" y="772083"/>
                </a:lnTo>
                <a:lnTo>
                  <a:pt x="1930207" y="849291"/>
                </a:lnTo>
                <a:lnTo>
                  <a:pt x="1852999" y="849291"/>
                </a:lnTo>
                <a:close/>
                <a:moveTo>
                  <a:pt x="1930207" y="772083"/>
                </a:moveTo>
                <a:lnTo>
                  <a:pt x="2007416" y="772083"/>
                </a:lnTo>
                <a:lnTo>
                  <a:pt x="2007416" y="849291"/>
                </a:lnTo>
                <a:lnTo>
                  <a:pt x="1930207" y="849291"/>
                </a:lnTo>
                <a:close/>
                <a:moveTo>
                  <a:pt x="154417" y="849291"/>
                </a:moveTo>
                <a:lnTo>
                  <a:pt x="231625" y="849291"/>
                </a:lnTo>
                <a:lnTo>
                  <a:pt x="231625" y="926500"/>
                </a:lnTo>
                <a:lnTo>
                  <a:pt x="154417" y="926500"/>
                </a:lnTo>
                <a:close/>
                <a:moveTo>
                  <a:pt x="386042" y="849291"/>
                </a:moveTo>
                <a:lnTo>
                  <a:pt x="463250" y="849291"/>
                </a:lnTo>
                <a:lnTo>
                  <a:pt x="463250" y="926500"/>
                </a:lnTo>
                <a:lnTo>
                  <a:pt x="386042" y="926500"/>
                </a:lnTo>
                <a:close/>
                <a:moveTo>
                  <a:pt x="540458" y="849291"/>
                </a:moveTo>
                <a:lnTo>
                  <a:pt x="617666" y="849291"/>
                </a:lnTo>
                <a:lnTo>
                  <a:pt x="617666" y="926500"/>
                </a:lnTo>
                <a:lnTo>
                  <a:pt x="540458" y="926500"/>
                </a:lnTo>
                <a:close/>
                <a:moveTo>
                  <a:pt x="617666" y="849291"/>
                </a:moveTo>
                <a:lnTo>
                  <a:pt x="694875" y="849291"/>
                </a:lnTo>
                <a:lnTo>
                  <a:pt x="694875" y="926500"/>
                </a:lnTo>
                <a:lnTo>
                  <a:pt x="617666" y="926500"/>
                </a:lnTo>
                <a:close/>
                <a:moveTo>
                  <a:pt x="772083" y="849291"/>
                </a:moveTo>
                <a:lnTo>
                  <a:pt x="849291" y="849291"/>
                </a:lnTo>
                <a:lnTo>
                  <a:pt x="849291" y="926500"/>
                </a:lnTo>
                <a:lnTo>
                  <a:pt x="772083" y="926500"/>
                </a:lnTo>
                <a:close/>
                <a:moveTo>
                  <a:pt x="1003708" y="849291"/>
                </a:moveTo>
                <a:lnTo>
                  <a:pt x="1080916" y="849291"/>
                </a:lnTo>
                <a:lnTo>
                  <a:pt x="1080916" y="926500"/>
                </a:lnTo>
                <a:lnTo>
                  <a:pt x="1003708" y="926500"/>
                </a:lnTo>
                <a:close/>
                <a:moveTo>
                  <a:pt x="1080916" y="849291"/>
                </a:moveTo>
                <a:lnTo>
                  <a:pt x="1158125" y="849291"/>
                </a:lnTo>
                <a:lnTo>
                  <a:pt x="1158125" y="926500"/>
                </a:lnTo>
                <a:lnTo>
                  <a:pt x="1080916" y="926500"/>
                </a:lnTo>
                <a:close/>
                <a:moveTo>
                  <a:pt x="1235333" y="849291"/>
                </a:moveTo>
                <a:lnTo>
                  <a:pt x="1312541" y="849291"/>
                </a:lnTo>
                <a:lnTo>
                  <a:pt x="1312541" y="926500"/>
                </a:lnTo>
                <a:lnTo>
                  <a:pt x="1235333" y="926500"/>
                </a:lnTo>
                <a:close/>
                <a:moveTo>
                  <a:pt x="1312541" y="849291"/>
                </a:moveTo>
                <a:lnTo>
                  <a:pt x="1389749" y="849291"/>
                </a:lnTo>
                <a:lnTo>
                  <a:pt x="1389749" y="926500"/>
                </a:lnTo>
                <a:lnTo>
                  <a:pt x="1312541" y="926500"/>
                </a:lnTo>
                <a:close/>
                <a:moveTo>
                  <a:pt x="1389749" y="849291"/>
                </a:moveTo>
                <a:lnTo>
                  <a:pt x="1466958" y="849291"/>
                </a:lnTo>
                <a:lnTo>
                  <a:pt x="1466958" y="926500"/>
                </a:lnTo>
                <a:lnTo>
                  <a:pt x="1389749" y="926500"/>
                </a:lnTo>
                <a:close/>
                <a:moveTo>
                  <a:pt x="1621374" y="849291"/>
                </a:moveTo>
                <a:lnTo>
                  <a:pt x="1698583" y="849291"/>
                </a:lnTo>
                <a:lnTo>
                  <a:pt x="1698583" y="926500"/>
                </a:lnTo>
                <a:lnTo>
                  <a:pt x="1621374" y="926500"/>
                </a:lnTo>
                <a:close/>
                <a:moveTo>
                  <a:pt x="1698583" y="849291"/>
                </a:moveTo>
                <a:lnTo>
                  <a:pt x="1775791" y="849291"/>
                </a:lnTo>
                <a:lnTo>
                  <a:pt x="1775791" y="926500"/>
                </a:lnTo>
                <a:lnTo>
                  <a:pt x="1698583" y="926500"/>
                </a:lnTo>
                <a:close/>
                <a:moveTo>
                  <a:pt x="1852999" y="849291"/>
                </a:moveTo>
                <a:lnTo>
                  <a:pt x="1930207" y="849291"/>
                </a:lnTo>
                <a:lnTo>
                  <a:pt x="1930207" y="926500"/>
                </a:lnTo>
                <a:lnTo>
                  <a:pt x="1852999" y="926500"/>
                </a:lnTo>
                <a:close/>
                <a:moveTo>
                  <a:pt x="2084624" y="849291"/>
                </a:moveTo>
                <a:lnTo>
                  <a:pt x="2161832" y="849291"/>
                </a:lnTo>
                <a:lnTo>
                  <a:pt x="2161832" y="926500"/>
                </a:lnTo>
                <a:lnTo>
                  <a:pt x="2084624" y="926500"/>
                </a:lnTo>
                <a:close/>
                <a:moveTo>
                  <a:pt x="154417" y="926500"/>
                </a:moveTo>
                <a:lnTo>
                  <a:pt x="231625" y="926500"/>
                </a:lnTo>
                <a:lnTo>
                  <a:pt x="231625" y="1003708"/>
                </a:lnTo>
                <a:lnTo>
                  <a:pt x="154417" y="1003708"/>
                </a:lnTo>
                <a:close/>
                <a:moveTo>
                  <a:pt x="231625" y="926500"/>
                </a:moveTo>
                <a:lnTo>
                  <a:pt x="308833" y="926500"/>
                </a:lnTo>
                <a:lnTo>
                  <a:pt x="308833" y="1003708"/>
                </a:lnTo>
                <a:lnTo>
                  <a:pt x="231625" y="1003708"/>
                </a:lnTo>
                <a:close/>
                <a:moveTo>
                  <a:pt x="386042" y="926500"/>
                </a:moveTo>
                <a:lnTo>
                  <a:pt x="463250" y="926500"/>
                </a:lnTo>
                <a:lnTo>
                  <a:pt x="463250" y="1003708"/>
                </a:lnTo>
                <a:lnTo>
                  <a:pt x="386042" y="1003708"/>
                </a:lnTo>
                <a:close/>
                <a:moveTo>
                  <a:pt x="463250" y="926500"/>
                </a:moveTo>
                <a:lnTo>
                  <a:pt x="540458" y="926500"/>
                </a:lnTo>
                <a:lnTo>
                  <a:pt x="540458" y="1003708"/>
                </a:lnTo>
                <a:lnTo>
                  <a:pt x="463250" y="1003708"/>
                </a:lnTo>
                <a:close/>
                <a:moveTo>
                  <a:pt x="540458" y="926500"/>
                </a:moveTo>
                <a:lnTo>
                  <a:pt x="617666" y="926500"/>
                </a:lnTo>
                <a:lnTo>
                  <a:pt x="617666" y="1003708"/>
                </a:lnTo>
                <a:lnTo>
                  <a:pt x="540458" y="1003708"/>
                </a:lnTo>
                <a:close/>
                <a:moveTo>
                  <a:pt x="617666" y="926500"/>
                </a:moveTo>
                <a:lnTo>
                  <a:pt x="694875" y="926500"/>
                </a:lnTo>
                <a:lnTo>
                  <a:pt x="694875" y="1003708"/>
                </a:lnTo>
                <a:lnTo>
                  <a:pt x="617666" y="1003708"/>
                </a:lnTo>
                <a:close/>
                <a:moveTo>
                  <a:pt x="694875" y="926500"/>
                </a:moveTo>
                <a:lnTo>
                  <a:pt x="772083" y="926500"/>
                </a:lnTo>
                <a:lnTo>
                  <a:pt x="772083" y="1003708"/>
                </a:lnTo>
                <a:lnTo>
                  <a:pt x="694875" y="1003708"/>
                </a:lnTo>
                <a:close/>
                <a:moveTo>
                  <a:pt x="849291" y="926500"/>
                </a:moveTo>
                <a:lnTo>
                  <a:pt x="926500" y="926500"/>
                </a:lnTo>
                <a:lnTo>
                  <a:pt x="926500" y="1003708"/>
                </a:lnTo>
                <a:lnTo>
                  <a:pt x="849291" y="1003708"/>
                </a:lnTo>
                <a:close/>
                <a:moveTo>
                  <a:pt x="1080916" y="926500"/>
                </a:moveTo>
                <a:lnTo>
                  <a:pt x="1158125" y="926500"/>
                </a:lnTo>
                <a:lnTo>
                  <a:pt x="1158125" y="1003708"/>
                </a:lnTo>
                <a:lnTo>
                  <a:pt x="1080916" y="1003708"/>
                </a:lnTo>
                <a:close/>
                <a:moveTo>
                  <a:pt x="1158125" y="926500"/>
                </a:moveTo>
                <a:lnTo>
                  <a:pt x="1235333" y="926500"/>
                </a:lnTo>
                <a:lnTo>
                  <a:pt x="1235333" y="1003708"/>
                </a:lnTo>
                <a:lnTo>
                  <a:pt x="1158125" y="1003708"/>
                </a:lnTo>
                <a:close/>
                <a:moveTo>
                  <a:pt x="1235333" y="926500"/>
                </a:moveTo>
                <a:lnTo>
                  <a:pt x="1312541" y="926500"/>
                </a:lnTo>
                <a:lnTo>
                  <a:pt x="1312541" y="1003708"/>
                </a:lnTo>
                <a:lnTo>
                  <a:pt x="1235333" y="1003708"/>
                </a:lnTo>
                <a:close/>
                <a:moveTo>
                  <a:pt x="1312541" y="926500"/>
                </a:moveTo>
                <a:lnTo>
                  <a:pt x="1389749" y="926500"/>
                </a:lnTo>
                <a:lnTo>
                  <a:pt x="1389749" y="1003708"/>
                </a:lnTo>
                <a:lnTo>
                  <a:pt x="1312541" y="1003708"/>
                </a:lnTo>
                <a:close/>
                <a:moveTo>
                  <a:pt x="1544166" y="926500"/>
                </a:moveTo>
                <a:lnTo>
                  <a:pt x="1621374" y="926500"/>
                </a:lnTo>
                <a:lnTo>
                  <a:pt x="1621374" y="1003708"/>
                </a:lnTo>
                <a:lnTo>
                  <a:pt x="1544166" y="1003708"/>
                </a:lnTo>
                <a:close/>
                <a:moveTo>
                  <a:pt x="1621374" y="926500"/>
                </a:moveTo>
                <a:lnTo>
                  <a:pt x="1698583" y="926500"/>
                </a:lnTo>
                <a:lnTo>
                  <a:pt x="1698583" y="1003708"/>
                </a:lnTo>
                <a:lnTo>
                  <a:pt x="1621374" y="1003708"/>
                </a:lnTo>
                <a:close/>
                <a:moveTo>
                  <a:pt x="1775791" y="926500"/>
                </a:moveTo>
                <a:lnTo>
                  <a:pt x="1852999" y="926500"/>
                </a:lnTo>
                <a:lnTo>
                  <a:pt x="1852999" y="1003708"/>
                </a:lnTo>
                <a:lnTo>
                  <a:pt x="1775791" y="1003708"/>
                </a:lnTo>
                <a:close/>
                <a:moveTo>
                  <a:pt x="1930207" y="926500"/>
                </a:moveTo>
                <a:lnTo>
                  <a:pt x="2007416" y="926500"/>
                </a:lnTo>
                <a:lnTo>
                  <a:pt x="2007416" y="1003708"/>
                </a:lnTo>
                <a:lnTo>
                  <a:pt x="1930207" y="1003708"/>
                </a:lnTo>
                <a:close/>
                <a:moveTo>
                  <a:pt x="2007416" y="926500"/>
                </a:moveTo>
                <a:lnTo>
                  <a:pt x="2084624" y="926500"/>
                </a:lnTo>
                <a:lnTo>
                  <a:pt x="2084624" y="1003708"/>
                </a:lnTo>
                <a:lnTo>
                  <a:pt x="2007416" y="1003708"/>
                </a:lnTo>
                <a:close/>
                <a:moveTo>
                  <a:pt x="154417" y="1003708"/>
                </a:moveTo>
                <a:lnTo>
                  <a:pt x="231625" y="1003708"/>
                </a:lnTo>
                <a:lnTo>
                  <a:pt x="231625" y="1080916"/>
                </a:lnTo>
                <a:lnTo>
                  <a:pt x="154417" y="1080916"/>
                </a:lnTo>
                <a:close/>
                <a:moveTo>
                  <a:pt x="617666" y="1003708"/>
                </a:moveTo>
                <a:lnTo>
                  <a:pt x="694875" y="1003708"/>
                </a:lnTo>
                <a:lnTo>
                  <a:pt x="694875" y="1080916"/>
                </a:lnTo>
                <a:lnTo>
                  <a:pt x="617666" y="1080916"/>
                </a:lnTo>
                <a:close/>
                <a:moveTo>
                  <a:pt x="694875" y="1003708"/>
                </a:moveTo>
                <a:lnTo>
                  <a:pt x="772083" y="1003708"/>
                </a:lnTo>
                <a:lnTo>
                  <a:pt x="772083" y="1080916"/>
                </a:lnTo>
                <a:lnTo>
                  <a:pt x="694875" y="1080916"/>
                </a:lnTo>
                <a:close/>
                <a:moveTo>
                  <a:pt x="849291" y="1003708"/>
                </a:moveTo>
                <a:lnTo>
                  <a:pt x="926500" y="1003708"/>
                </a:lnTo>
                <a:lnTo>
                  <a:pt x="926500" y="1080916"/>
                </a:lnTo>
                <a:lnTo>
                  <a:pt x="849291" y="1080916"/>
                </a:lnTo>
                <a:close/>
                <a:moveTo>
                  <a:pt x="926500" y="1003708"/>
                </a:moveTo>
                <a:lnTo>
                  <a:pt x="1003708" y="1003708"/>
                </a:lnTo>
                <a:lnTo>
                  <a:pt x="1003708" y="1080916"/>
                </a:lnTo>
                <a:lnTo>
                  <a:pt x="926500" y="1080916"/>
                </a:lnTo>
                <a:close/>
                <a:moveTo>
                  <a:pt x="1080916" y="1003708"/>
                </a:moveTo>
                <a:lnTo>
                  <a:pt x="1158125" y="1003708"/>
                </a:lnTo>
                <a:lnTo>
                  <a:pt x="1158125" y="1080916"/>
                </a:lnTo>
                <a:lnTo>
                  <a:pt x="1080916" y="1080916"/>
                </a:lnTo>
                <a:close/>
                <a:moveTo>
                  <a:pt x="1235333" y="1003708"/>
                </a:moveTo>
                <a:lnTo>
                  <a:pt x="1312541" y="1003708"/>
                </a:lnTo>
                <a:lnTo>
                  <a:pt x="1312541" y="1080916"/>
                </a:lnTo>
                <a:lnTo>
                  <a:pt x="1235333" y="1080916"/>
                </a:lnTo>
                <a:close/>
                <a:moveTo>
                  <a:pt x="1389749" y="1003708"/>
                </a:moveTo>
                <a:lnTo>
                  <a:pt x="1466958" y="1003708"/>
                </a:lnTo>
                <a:lnTo>
                  <a:pt x="1466958" y="1080916"/>
                </a:lnTo>
                <a:lnTo>
                  <a:pt x="1389749" y="1080916"/>
                </a:lnTo>
                <a:close/>
                <a:moveTo>
                  <a:pt x="1466958" y="1003708"/>
                </a:moveTo>
                <a:lnTo>
                  <a:pt x="1544166" y="1003708"/>
                </a:lnTo>
                <a:lnTo>
                  <a:pt x="1544166" y="1080916"/>
                </a:lnTo>
                <a:lnTo>
                  <a:pt x="1466958" y="1080916"/>
                </a:lnTo>
                <a:close/>
                <a:moveTo>
                  <a:pt x="1698583" y="1003708"/>
                </a:moveTo>
                <a:lnTo>
                  <a:pt x="1775791" y="1003708"/>
                </a:lnTo>
                <a:lnTo>
                  <a:pt x="1775791" y="1080916"/>
                </a:lnTo>
                <a:lnTo>
                  <a:pt x="1698583" y="1080916"/>
                </a:lnTo>
                <a:close/>
                <a:moveTo>
                  <a:pt x="1852999" y="1003708"/>
                </a:moveTo>
                <a:lnTo>
                  <a:pt x="1930207" y="1003708"/>
                </a:lnTo>
                <a:lnTo>
                  <a:pt x="1930207" y="1080916"/>
                </a:lnTo>
                <a:lnTo>
                  <a:pt x="1852999" y="1080916"/>
                </a:lnTo>
                <a:close/>
                <a:moveTo>
                  <a:pt x="1930207" y="1003708"/>
                </a:moveTo>
                <a:lnTo>
                  <a:pt x="2007416" y="1003708"/>
                </a:lnTo>
                <a:lnTo>
                  <a:pt x="2007416" y="1080916"/>
                </a:lnTo>
                <a:lnTo>
                  <a:pt x="1930207" y="1080916"/>
                </a:lnTo>
                <a:close/>
                <a:moveTo>
                  <a:pt x="2161832" y="1003708"/>
                </a:moveTo>
                <a:lnTo>
                  <a:pt x="2239041" y="1003708"/>
                </a:lnTo>
                <a:lnTo>
                  <a:pt x="2239041" y="1080916"/>
                </a:lnTo>
                <a:lnTo>
                  <a:pt x="2161832" y="1080916"/>
                </a:lnTo>
                <a:close/>
                <a:moveTo>
                  <a:pt x="0" y="1080916"/>
                </a:moveTo>
                <a:lnTo>
                  <a:pt x="77208" y="1080916"/>
                </a:lnTo>
                <a:lnTo>
                  <a:pt x="77208" y="1158125"/>
                </a:lnTo>
                <a:lnTo>
                  <a:pt x="0" y="1158125"/>
                </a:lnTo>
                <a:close/>
                <a:moveTo>
                  <a:pt x="77208" y="1080916"/>
                </a:moveTo>
                <a:lnTo>
                  <a:pt x="154417" y="1080916"/>
                </a:lnTo>
                <a:lnTo>
                  <a:pt x="154417" y="1158125"/>
                </a:lnTo>
                <a:lnTo>
                  <a:pt x="77208" y="1158125"/>
                </a:lnTo>
                <a:close/>
                <a:moveTo>
                  <a:pt x="154417" y="1080916"/>
                </a:moveTo>
                <a:lnTo>
                  <a:pt x="231625" y="1080916"/>
                </a:lnTo>
                <a:lnTo>
                  <a:pt x="231625" y="1158125"/>
                </a:lnTo>
                <a:lnTo>
                  <a:pt x="154417" y="1158125"/>
                </a:lnTo>
                <a:close/>
                <a:moveTo>
                  <a:pt x="231625" y="1080916"/>
                </a:moveTo>
                <a:lnTo>
                  <a:pt x="308833" y="1080916"/>
                </a:lnTo>
                <a:lnTo>
                  <a:pt x="308833" y="1158125"/>
                </a:lnTo>
                <a:lnTo>
                  <a:pt x="231625" y="1158125"/>
                </a:lnTo>
                <a:close/>
                <a:moveTo>
                  <a:pt x="308833" y="1080916"/>
                </a:moveTo>
                <a:lnTo>
                  <a:pt x="386042" y="1080916"/>
                </a:lnTo>
                <a:lnTo>
                  <a:pt x="386042" y="1158125"/>
                </a:lnTo>
                <a:lnTo>
                  <a:pt x="308833" y="1158125"/>
                </a:lnTo>
                <a:close/>
                <a:moveTo>
                  <a:pt x="463250" y="1080916"/>
                </a:moveTo>
                <a:lnTo>
                  <a:pt x="540458" y="1080916"/>
                </a:lnTo>
                <a:lnTo>
                  <a:pt x="540458" y="1158125"/>
                </a:lnTo>
                <a:lnTo>
                  <a:pt x="463250" y="1158125"/>
                </a:lnTo>
                <a:close/>
                <a:moveTo>
                  <a:pt x="617666" y="1080916"/>
                </a:moveTo>
                <a:lnTo>
                  <a:pt x="694875" y="1080916"/>
                </a:lnTo>
                <a:lnTo>
                  <a:pt x="694875" y="1158125"/>
                </a:lnTo>
                <a:lnTo>
                  <a:pt x="617666" y="1158125"/>
                </a:lnTo>
                <a:close/>
                <a:moveTo>
                  <a:pt x="694875" y="1080916"/>
                </a:moveTo>
                <a:lnTo>
                  <a:pt x="772083" y="1080916"/>
                </a:lnTo>
                <a:lnTo>
                  <a:pt x="772083" y="1158125"/>
                </a:lnTo>
                <a:lnTo>
                  <a:pt x="694875" y="1158125"/>
                </a:lnTo>
                <a:close/>
                <a:moveTo>
                  <a:pt x="772083" y="1080916"/>
                </a:moveTo>
                <a:lnTo>
                  <a:pt x="849291" y="1080916"/>
                </a:lnTo>
                <a:lnTo>
                  <a:pt x="849291" y="1158125"/>
                </a:lnTo>
                <a:lnTo>
                  <a:pt x="772083" y="1158125"/>
                </a:lnTo>
                <a:close/>
                <a:moveTo>
                  <a:pt x="926500" y="1080916"/>
                </a:moveTo>
                <a:lnTo>
                  <a:pt x="1003708" y="1080916"/>
                </a:lnTo>
                <a:lnTo>
                  <a:pt x="1003708" y="1158125"/>
                </a:lnTo>
                <a:lnTo>
                  <a:pt x="926500" y="1158125"/>
                </a:lnTo>
                <a:close/>
                <a:moveTo>
                  <a:pt x="1080916" y="1080916"/>
                </a:moveTo>
                <a:lnTo>
                  <a:pt x="1158125" y="1080916"/>
                </a:lnTo>
                <a:lnTo>
                  <a:pt x="1158125" y="1158125"/>
                </a:lnTo>
                <a:lnTo>
                  <a:pt x="1080916" y="1158125"/>
                </a:lnTo>
                <a:close/>
                <a:moveTo>
                  <a:pt x="1158125" y="1080916"/>
                </a:moveTo>
                <a:lnTo>
                  <a:pt x="1235333" y="1080916"/>
                </a:lnTo>
                <a:lnTo>
                  <a:pt x="1235333" y="1158125"/>
                </a:lnTo>
                <a:lnTo>
                  <a:pt x="1158125" y="1158125"/>
                </a:lnTo>
                <a:close/>
                <a:moveTo>
                  <a:pt x="1544166" y="1080916"/>
                </a:moveTo>
                <a:lnTo>
                  <a:pt x="1621374" y="1080916"/>
                </a:lnTo>
                <a:lnTo>
                  <a:pt x="1621374" y="1158125"/>
                </a:lnTo>
                <a:lnTo>
                  <a:pt x="1544166" y="1158125"/>
                </a:lnTo>
                <a:close/>
                <a:moveTo>
                  <a:pt x="1775791" y="1080916"/>
                </a:moveTo>
                <a:lnTo>
                  <a:pt x="1852999" y="1080916"/>
                </a:lnTo>
                <a:lnTo>
                  <a:pt x="1852999" y="1158125"/>
                </a:lnTo>
                <a:lnTo>
                  <a:pt x="1775791" y="1158125"/>
                </a:lnTo>
                <a:close/>
                <a:moveTo>
                  <a:pt x="1930207" y="1080916"/>
                </a:moveTo>
                <a:lnTo>
                  <a:pt x="2007416" y="1080916"/>
                </a:lnTo>
                <a:lnTo>
                  <a:pt x="2007416" y="1158125"/>
                </a:lnTo>
                <a:lnTo>
                  <a:pt x="1930207" y="1158125"/>
                </a:lnTo>
                <a:close/>
                <a:moveTo>
                  <a:pt x="2084624" y="1080916"/>
                </a:moveTo>
                <a:lnTo>
                  <a:pt x="2161832" y="1080916"/>
                </a:lnTo>
                <a:lnTo>
                  <a:pt x="2161832" y="1158125"/>
                </a:lnTo>
                <a:lnTo>
                  <a:pt x="2084624" y="1158125"/>
                </a:lnTo>
                <a:close/>
                <a:moveTo>
                  <a:pt x="154417" y="1158125"/>
                </a:moveTo>
                <a:lnTo>
                  <a:pt x="231625" y="1158125"/>
                </a:lnTo>
                <a:lnTo>
                  <a:pt x="231625" y="1235333"/>
                </a:lnTo>
                <a:lnTo>
                  <a:pt x="154417" y="1235333"/>
                </a:lnTo>
                <a:close/>
                <a:moveTo>
                  <a:pt x="1003708" y="1158125"/>
                </a:moveTo>
                <a:lnTo>
                  <a:pt x="1080916" y="1158125"/>
                </a:lnTo>
                <a:lnTo>
                  <a:pt x="1080916" y="1235333"/>
                </a:lnTo>
                <a:lnTo>
                  <a:pt x="1003708" y="1235333"/>
                </a:lnTo>
                <a:close/>
                <a:moveTo>
                  <a:pt x="1235333" y="1158125"/>
                </a:moveTo>
                <a:lnTo>
                  <a:pt x="1312541" y="1158125"/>
                </a:lnTo>
                <a:lnTo>
                  <a:pt x="1312541" y="1235333"/>
                </a:lnTo>
                <a:lnTo>
                  <a:pt x="1235333" y="1235333"/>
                </a:lnTo>
                <a:close/>
                <a:moveTo>
                  <a:pt x="1312541" y="1158125"/>
                </a:moveTo>
                <a:lnTo>
                  <a:pt x="1389749" y="1158125"/>
                </a:lnTo>
                <a:lnTo>
                  <a:pt x="1389749" y="1235333"/>
                </a:lnTo>
                <a:lnTo>
                  <a:pt x="1312541" y="1235333"/>
                </a:lnTo>
                <a:close/>
                <a:moveTo>
                  <a:pt x="1621374" y="1158125"/>
                </a:moveTo>
                <a:lnTo>
                  <a:pt x="1698583" y="1158125"/>
                </a:lnTo>
                <a:lnTo>
                  <a:pt x="1698583" y="1235333"/>
                </a:lnTo>
                <a:lnTo>
                  <a:pt x="1621374" y="1235333"/>
                </a:lnTo>
                <a:close/>
                <a:moveTo>
                  <a:pt x="1930207" y="1158125"/>
                </a:moveTo>
                <a:lnTo>
                  <a:pt x="2007416" y="1158125"/>
                </a:lnTo>
                <a:lnTo>
                  <a:pt x="2007416" y="1235333"/>
                </a:lnTo>
                <a:lnTo>
                  <a:pt x="1930207" y="1235333"/>
                </a:lnTo>
                <a:close/>
                <a:moveTo>
                  <a:pt x="2161832" y="1158125"/>
                </a:moveTo>
                <a:lnTo>
                  <a:pt x="2239041" y="1158125"/>
                </a:lnTo>
                <a:lnTo>
                  <a:pt x="2239041" y="1235333"/>
                </a:lnTo>
                <a:lnTo>
                  <a:pt x="2161832" y="1235333"/>
                </a:lnTo>
                <a:close/>
                <a:moveTo>
                  <a:pt x="77208" y="1235333"/>
                </a:moveTo>
                <a:lnTo>
                  <a:pt x="154417" y="1235333"/>
                </a:lnTo>
                <a:lnTo>
                  <a:pt x="154417" y="1312541"/>
                </a:lnTo>
                <a:lnTo>
                  <a:pt x="77208" y="1312541"/>
                </a:lnTo>
                <a:close/>
                <a:moveTo>
                  <a:pt x="231625" y="1235333"/>
                </a:moveTo>
                <a:lnTo>
                  <a:pt x="308833" y="1235333"/>
                </a:lnTo>
                <a:lnTo>
                  <a:pt x="308833" y="1312541"/>
                </a:lnTo>
                <a:lnTo>
                  <a:pt x="231625" y="1312541"/>
                </a:lnTo>
                <a:close/>
                <a:moveTo>
                  <a:pt x="386042" y="1235333"/>
                </a:moveTo>
                <a:lnTo>
                  <a:pt x="463250" y="1235333"/>
                </a:lnTo>
                <a:lnTo>
                  <a:pt x="463250" y="1312541"/>
                </a:lnTo>
                <a:lnTo>
                  <a:pt x="386042" y="1312541"/>
                </a:lnTo>
                <a:close/>
                <a:moveTo>
                  <a:pt x="463250" y="1235333"/>
                </a:moveTo>
                <a:lnTo>
                  <a:pt x="540458" y="1235333"/>
                </a:lnTo>
                <a:lnTo>
                  <a:pt x="540458" y="1312541"/>
                </a:lnTo>
                <a:lnTo>
                  <a:pt x="463250" y="1312541"/>
                </a:lnTo>
                <a:close/>
                <a:moveTo>
                  <a:pt x="617666" y="1235333"/>
                </a:moveTo>
                <a:lnTo>
                  <a:pt x="694875" y="1235333"/>
                </a:lnTo>
                <a:lnTo>
                  <a:pt x="694875" y="1312541"/>
                </a:lnTo>
                <a:lnTo>
                  <a:pt x="617666" y="1312541"/>
                </a:lnTo>
                <a:close/>
                <a:moveTo>
                  <a:pt x="772083" y="1235333"/>
                </a:moveTo>
                <a:lnTo>
                  <a:pt x="849291" y="1235333"/>
                </a:lnTo>
                <a:lnTo>
                  <a:pt x="849291" y="1312541"/>
                </a:lnTo>
                <a:lnTo>
                  <a:pt x="772083" y="1312541"/>
                </a:lnTo>
                <a:close/>
                <a:moveTo>
                  <a:pt x="926500" y="1235333"/>
                </a:moveTo>
                <a:lnTo>
                  <a:pt x="1003708" y="1235333"/>
                </a:lnTo>
                <a:lnTo>
                  <a:pt x="1003708" y="1312541"/>
                </a:lnTo>
                <a:lnTo>
                  <a:pt x="926500" y="1312541"/>
                </a:lnTo>
                <a:close/>
                <a:moveTo>
                  <a:pt x="1003708" y="1235333"/>
                </a:moveTo>
                <a:lnTo>
                  <a:pt x="1080916" y="1235333"/>
                </a:lnTo>
                <a:lnTo>
                  <a:pt x="1080916" y="1312541"/>
                </a:lnTo>
                <a:lnTo>
                  <a:pt x="1003708" y="1312541"/>
                </a:lnTo>
                <a:close/>
                <a:moveTo>
                  <a:pt x="1158125" y="1235333"/>
                </a:moveTo>
                <a:lnTo>
                  <a:pt x="1235333" y="1235333"/>
                </a:lnTo>
                <a:lnTo>
                  <a:pt x="1235333" y="1312541"/>
                </a:lnTo>
                <a:lnTo>
                  <a:pt x="1158125" y="1312541"/>
                </a:lnTo>
                <a:close/>
                <a:moveTo>
                  <a:pt x="1235333" y="1235333"/>
                </a:moveTo>
                <a:lnTo>
                  <a:pt x="1312541" y="1235333"/>
                </a:lnTo>
                <a:lnTo>
                  <a:pt x="1312541" y="1312541"/>
                </a:lnTo>
                <a:lnTo>
                  <a:pt x="1235333" y="1312541"/>
                </a:lnTo>
                <a:close/>
                <a:moveTo>
                  <a:pt x="1621374" y="1235333"/>
                </a:moveTo>
                <a:lnTo>
                  <a:pt x="1698583" y="1235333"/>
                </a:lnTo>
                <a:lnTo>
                  <a:pt x="1698583" y="1312541"/>
                </a:lnTo>
                <a:lnTo>
                  <a:pt x="1621374" y="1312541"/>
                </a:lnTo>
                <a:close/>
                <a:moveTo>
                  <a:pt x="1775791" y="1235333"/>
                </a:moveTo>
                <a:lnTo>
                  <a:pt x="1852999" y="1235333"/>
                </a:lnTo>
                <a:lnTo>
                  <a:pt x="1852999" y="1312541"/>
                </a:lnTo>
                <a:lnTo>
                  <a:pt x="1775791" y="1312541"/>
                </a:lnTo>
                <a:close/>
                <a:moveTo>
                  <a:pt x="2007416" y="1235333"/>
                </a:moveTo>
                <a:lnTo>
                  <a:pt x="2084624" y="1235333"/>
                </a:lnTo>
                <a:lnTo>
                  <a:pt x="2084624" y="1312541"/>
                </a:lnTo>
                <a:lnTo>
                  <a:pt x="2007416" y="1312541"/>
                </a:lnTo>
                <a:close/>
                <a:moveTo>
                  <a:pt x="0" y="1312541"/>
                </a:moveTo>
                <a:lnTo>
                  <a:pt x="77208" y="1312541"/>
                </a:lnTo>
                <a:lnTo>
                  <a:pt x="77208" y="1389749"/>
                </a:lnTo>
                <a:lnTo>
                  <a:pt x="0" y="1389749"/>
                </a:lnTo>
                <a:close/>
                <a:moveTo>
                  <a:pt x="308833" y="1312541"/>
                </a:moveTo>
                <a:lnTo>
                  <a:pt x="386042" y="1312541"/>
                </a:lnTo>
                <a:lnTo>
                  <a:pt x="386042" y="1389749"/>
                </a:lnTo>
                <a:lnTo>
                  <a:pt x="308833" y="1389749"/>
                </a:lnTo>
                <a:close/>
                <a:moveTo>
                  <a:pt x="540458" y="1312541"/>
                </a:moveTo>
                <a:lnTo>
                  <a:pt x="617666" y="1312541"/>
                </a:lnTo>
                <a:lnTo>
                  <a:pt x="617666" y="1389749"/>
                </a:lnTo>
                <a:lnTo>
                  <a:pt x="540458" y="1389749"/>
                </a:lnTo>
                <a:close/>
                <a:moveTo>
                  <a:pt x="617666" y="1312541"/>
                </a:moveTo>
                <a:lnTo>
                  <a:pt x="694875" y="1312541"/>
                </a:lnTo>
                <a:lnTo>
                  <a:pt x="694875" y="1389749"/>
                </a:lnTo>
                <a:lnTo>
                  <a:pt x="617666" y="1389749"/>
                </a:lnTo>
                <a:close/>
                <a:moveTo>
                  <a:pt x="694875" y="1312541"/>
                </a:moveTo>
                <a:lnTo>
                  <a:pt x="772083" y="1312541"/>
                </a:lnTo>
                <a:lnTo>
                  <a:pt x="772083" y="1389749"/>
                </a:lnTo>
                <a:lnTo>
                  <a:pt x="694875" y="1389749"/>
                </a:lnTo>
                <a:close/>
                <a:moveTo>
                  <a:pt x="772083" y="1312541"/>
                </a:moveTo>
                <a:lnTo>
                  <a:pt x="849291" y="1312541"/>
                </a:lnTo>
                <a:lnTo>
                  <a:pt x="849291" y="1389749"/>
                </a:lnTo>
                <a:lnTo>
                  <a:pt x="772083" y="1389749"/>
                </a:lnTo>
                <a:close/>
                <a:moveTo>
                  <a:pt x="849291" y="1312541"/>
                </a:moveTo>
                <a:lnTo>
                  <a:pt x="926500" y="1312541"/>
                </a:lnTo>
                <a:lnTo>
                  <a:pt x="926500" y="1389749"/>
                </a:lnTo>
                <a:lnTo>
                  <a:pt x="849291" y="1389749"/>
                </a:lnTo>
                <a:close/>
                <a:moveTo>
                  <a:pt x="926500" y="1312541"/>
                </a:moveTo>
                <a:lnTo>
                  <a:pt x="1003708" y="1312541"/>
                </a:lnTo>
                <a:lnTo>
                  <a:pt x="1003708" y="1389749"/>
                </a:lnTo>
                <a:lnTo>
                  <a:pt x="926500" y="1389749"/>
                </a:lnTo>
                <a:close/>
                <a:moveTo>
                  <a:pt x="1080916" y="1312541"/>
                </a:moveTo>
                <a:lnTo>
                  <a:pt x="1158125" y="1312541"/>
                </a:lnTo>
                <a:lnTo>
                  <a:pt x="1158125" y="1389749"/>
                </a:lnTo>
                <a:lnTo>
                  <a:pt x="1080916" y="1389749"/>
                </a:lnTo>
                <a:close/>
                <a:moveTo>
                  <a:pt x="1389749" y="1312541"/>
                </a:moveTo>
                <a:lnTo>
                  <a:pt x="1466958" y="1312541"/>
                </a:lnTo>
                <a:lnTo>
                  <a:pt x="1466958" y="1389749"/>
                </a:lnTo>
                <a:lnTo>
                  <a:pt x="1389749" y="1389749"/>
                </a:lnTo>
                <a:close/>
                <a:moveTo>
                  <a:pt x="1544166" y="1312541"/>
                </a:moveTo>
                <a:lnTo>
                  <a:pt x="1621374" y="1312541"/>
                </a:lnTo>
                <a:lnTo>
                  <a:pt x="1621374" y="1389749"/>
                </a:lnTo>
                <a:lnTo>
                  <a:pt x="1544166" y="1389749"/>
                </a:lnTo>
                <a:close/>
                <a:moveTo>
                  <a:pt x="1698583" y="1312541"/>
                </a:moveTo>
                <a:lnTo>
                  <a:pt x="1775791" y="1312541"/>
                </a:lnTo>
                <a:lnTo>
                  <a:pt x="1775791" y="1389749"/>
                </a:lnTo>
                <a:lnTo>
                  <a:pt x="1698583" y="1389749"/>
                </a:lnTo>
                <a:close/>
                <a:moveTo>
                  <a:pt x="1852999" y="1312541"/>
                </a:moveTo>
                <a:lnTo>
                  <a:pt x="1930207" y="1312541"/>
                </a:lnTo>
                <a:lnTo>
                  <a:pt x="1930207" y="1389749"/>
                </a:lnTo>
                <a:lnTo>
                  <a:pt x="1852999" y="1389749"/>
                </a:lnTo>
                <a:close/>
                <a:moveTo>
                  <a:pt x="2161832" y="1312541"/>
                </a:moveTo>
                <a:lnTo>
                  <a:pt x="2239041" y="1312541"/>
                </a:lnTo>
                <a:lnTo>
                  <a:pt x="2239041" y="1389749"/>
                </a:lnTo>
                <a:lnTo>
                  <a:pt x="2161832" y="1389749"/>
                </a:lnTo>
                <a:close/>
                <a:moveTo>
                  <a:pt x="0" y="1389749"/>
                </a:moveTo>
                <a:lnTo>
                  <a:pt x="77208" y="1389749"/>
                </a:lnTo>
                <a:lnTo>
                  <a:pt x="77208" y="1466958"/>
                </a:lnTo>
                <a:lnTo>
                  <a:pt x="0" y="1466958"/>
                </a:lnTo>
                <a:close/>
                <a:moveTo>
                  <a:pt x="154417" y="1389749"/>
                </a:moveTo>
                <a:lnTo>
                  <a:pt x="231625" y="1389749"/>
                </a:lnTo>
                <a:lnTo>
                  <a:pt x="231625" y="1466958"/>
                </a:lnTo>
                <a:lnTo>
                  <a:pt x="154417" y="1466958"/>
                </a:lnTo>
                <a:close/>
                <a:moveTo>
                  <a:pt x="231625" y="1389749"/>
                </a:moveTo>
                <a:lnTo>
                  <a:pt x="308833" y="1389749"/>
                </a:lnTo>
                <a:lnTo>
                  <a:pt x="308833" y="1466958"/>
                </a:lnTo>
                <a:lnTo>
                  <a:pt x="231625" y="1466958"/>
                </a:lnTo>
                <a:close/>
                <a:moveTo>
                  <a:pt x="463250" y="1389749"/>
                </a:moveTo>
                <a:lnTo>
                  <a:pt x="540458" y="1389749"/>
                </a:lnTo>
                <a:lnTo>
                  <a:pt x="540458" y="1466958"/>
                </a:lnTo>
                <a:lnTo>
                  <a:pt x="463250" y="1466958"/>
                </a:lnTo>
                <a:close/>
                <a:moveTo>
                  <a:pt x="617666" y="1389749"/>
                </a:moveTo>
                <a:lnTo>
                  <a:pt x="694875" y="1389749"/>
                </a:lnTo>
                <a:lnTo>
                  <a:pt x="694875" y="1466958"/>
                </a:lnTo>
                <a:lnTo>
                  <a:pt x="617666" y="1466958"/>
                </a:lnTo>
                <a:close/>
                <a:moveTo>
                  <a:pt x="772083" y="1389749"/>
                </a:moveTo>
                <a:lnTo>
                  <a:pt x="849291" y="1389749"/>
                </a:lnTo>
                <a:lnTo>
                  <a:pt x="849291" y="1466958"/>
                </a:lnTo>
                <a:lnTo>
                  <a:pt x="772083" y="1466958"/>
                </a:lnTo>
                <a:close/>
                <a:moveTo>
                  <a:pt x="849291" y="1389749"/>
                </a:moveTo>
                <a:lnTo>
                  <a:pt x="926500" y="1389749"/>
                </a:lnTo>
                <a:lnTo>
                  <a:pt x="926500" y="1466958"/>
                </a:lnTo>
                <a:lnTo>
                  <a:pt x="849291" y="1466958"/>
                </a:lnTo>
                <a:close/>
                <a:moveTo>
                  <a:pt x="926500" y="1389749"/>
                </a:moveTo>
                <a:lnTo>
                  <a:pt x="1003708" y="1389749"/>
                </a:lnTo>
                <a:lnTo>
                  <a:pt x="1003708" y="1466958"/>
                </a:lnTo>
                <a:lnTo>
                  <a:pt x="926500" y="1466958"/>
                </a:lnTo>
                <a:close/>
                <a:moveTo>
                  <a:pt x="1003708" y="1389749"/>
                </a:moveTo>
                <a:lnTo>
                  <a:pt x="1080916" y="1389749"/>
                </a:lnTo>
                <a:lnTo>
                  <a:pt x="1080916" y="1466958"/>
                </a:lnTo>
                <a:lnTo>
                  <a:pt x="1003708" y="1466958"/>
                </a:lnTo>
                <a:close/>
                <a:moveTo>
                  <a:pt x="1080916" y="1389749"/>
                </a:moveTo>
                <a:lnTo>
                  <a:pt x="1158125" y="1389749"/>
                </a:lnTo>
                <a:lnTo>
                  <a:pt x="1158125" y="1466958"/>
                </a:lnTo>
                <a:lnTo>
                  <a:pt x="1080916" y="1466958"/>
                </a:lnTo>
                <a:close/>
                <a:moveTo>
                  <a:pt x="1312541" y="1389749"/>
                </a:moveTo>
                <a:lnTo>
                  <a:pt x="1389749" y="1389749"/>
                </a:lnTo>
                <a:lnTo>
                  <a:pt x="1389749" y="1466958"/>
                </a:lnTo>
                <a:lnTo>
                  <a:pt x="1312541" y="1466958"/>
                </a:lnTo>
                <a:close/>
                <a:moveTo>
                  <a:pt x="1389749" y="1389749"/>
                </a:moveTo>
                <a:lnTo>
                  <a:pt x="1466958" y="1389749"/>
                </a:lnTo>
                <a:lnTo>
                  <a:pt x="1466958" y="1466958"/>
                </a:lnTo>
                <a:lnTo>
                  <a:pt x="1389749" y="1466958"/>
                </a:lnTo>
                <a:close/>
                <a:moveTo>
                  <a:pt x="1466958" y="1389749"/>
                </a:moveTo>
                <a:lnTo>
                  <a:pt x="1544166" y="1389749"/>
                </a:lnTo>
                <a:lnTo>
                  <a:pt x="1544166" y="1466958"/>
                </a:lnTo>
                <a:lnTo>
                  <a:pt x="1466958" y="1466958"/>
                </a:lnTo>
                <a:close/>
                <a:moveTo>
                  <a:pt x="1621374" y="1389749"/>
                </a:moveTo>
                <a:lnTo>
                  <a:pt x="1698583" y="1389749"/>
                </a:lnTo>
                <a:lnTo>
                  <a:pt x="1698583" y="1466958"/>
                </a:lnTo>
                <a:lnTo>
                  <a:pt x="1621374" y="1466958"/>
                </a:lnTo>
                <a:close/>
                <a:moveTo>
                  <a:pt x="1852999" y="1389749"/>
                </a:moveTo>
                <a:lnTo>
                  <a:pt x="1930207" y="1389749"/>
                </a:lnTo>
                <a:lnTo>
                  <a:pt x="1930207" y="1466958"/>
                </a:lnTo>
                <a:lnTo>
                  <a:pt x="1852999" y="1466958"/>
                </a:lnTo>
                <a:close/>
                <a:moveTo>
                  <a:pt x="0" y="1466958"/>
                </a:moveTo>
                <a:lnTo>
                  <a:pt x="77208" y="1466958"/>
                </a:lnTo>
                <a:lnTo>
                  <a:pt x="77208" y="1544166"/>
                </a:lnTo>
                <a:lnTo>
                  <a:pt x="0" y="1544166"/>
                </a:lnTo>
                <a:close/>
                <a:moveTo>
                  <a:pt x="540458" y="1466958"/>
                </a:moveTo>
                <a:lnTo>
                  <a:pt x="617666" y="1466958"/>
                </a:lnTo>
                <a:lnTo>
                  <a:pt x="617666" y="1544166"/>
                </a:lnTo>
                <a:lnTo>
                  <a:pt x="540458" y="1544166"/>
                </a:lnTo>
                <a:close/>
                <a:moveTo>
                  <a:pt x="849291" y="1466958"/>
                </a:moveTo>
                <a:lnTo>
                  <a:pt x="926500" y="1466958"/>
                </a:lnTo>
                <a:lnTo>
                  <a:pt x="926500" y="1544166"/>
                </a:lnTo>
                <a:lnTo>
                  <a:pt x="849291" y="1544166"/>
                </a:lnTo>
                <a:close/>
                <a:moveTo>
                  <a:pt x="1235333" y="1466958"/>
                </a:moveTo>
                <a:lnTo>
                  <a:pt x="1312541" y="1466958"/>
                </a:lnTo>
                <a:lnTo>
                  <a:pt x="1312541" y="1544166"/>
                </a:lnTo>
                <a:lnTo>
                  <a:pt x="1235333" y="1544166"/>
                </a:lnTo>
                <a:close/>
                <a:moveTo>
                  <a:pt x="1466958" y="1466958"/>
                </a:moveTo>
                <a:lnTo>
                  <a:pt x="1544166" y="1466958"/>
                </a:lnTo>
                <a:lnTo>
                  <a:pt x="1544166" y="1544166"/>
                </a:lnTo>
                <a:lnTo>
                  <a:pt x="1466958" y="1544166"/>
                </a:lnTo>
                <a:close/>
                <a:moveTo>
                  <a:pt x="1544166" y="1466958"/>
                </a:moveTo>
                <a:lnTo>
                  <a:pt x="1621374" y="1466958"/>
                </a:lnTo>
                <a:lnTo>
                  <a:pt x="1621374" y="1544166"/>
                </a:lnTo>
                <a:lnTo>
                  <a:pt x="1544166" y="1544166"/>
                </a:lnTo>
                <a:close/>
                <a:moveTo>
                  <a:pt x="1621374" y="1466958"/>
                </a:moveTo>
                <a:lnTo>
                  <a:pt x="1698583" y="1466958"/>
                </a:lnTo>
                <a:lnTo>
                  <a:pt x="1698583" y="1544166"/>
                </a:lnTo>
                <a:lnTo>
                  <a:pt x="1621374" y="1544166"/>
                </a:lnTo>
                <a:close/>
                <a:moveTo>
                  <a:pt x="1852999" y="1466958"/>
                </a:moveTo>
                <a:lnTo>
                  <a:pt x="1930207" y="1466958"/>
                </a:lnTo>
                <a:lnTo>
                  <a:pt x="1930207" y="1544166"/>
                </a:lnTo>
                <a:lnTo>
                  <a:pt x="1852999" y="1544166"/>
                </a:lnTo>
                <a:close/>
                <a:moveTo>
                  <a:pt x="2084624" y="1466958"/>
                </a:moveTo>
                <a:lnTo>
                  <a:pt x="2161832" y="1466958"/>
                </a:lnTo>
                <a:lnTo>
                  <a:pt x="2161832" y="1544166"/>
                </a:lnTo>
                <a:lnTo>
                  <a:pt x="2084624" y="1544166"/>
                </a:lnTo>
                <a:close/>
                <a:moveTo>
                  <a:pt x="0" y="1544166"/>
                </a:moveTo>
                <a:lnTo>
                  <a:pt x="77208" y="1544166"/>
                </a:lnTo>
                <a:lnTo>
                  <a:pt x="77208" y="1621374"/>
                </a:lnTo>
                <a:lnTo>
                  <a:pt x="0" y="1621374"/>
                </a:lnTo>
                <a:close/>
                <a:moveTo>
                  <a:pt x="154417" y="1544166"/>
                </a:moveTo>
                <a:lnTo>
                  <a:pt x="231625" y="1544166"/>
                </a:lnTo>
                <a:lnTo>
                  <a:pt x="231625" y="1621374"/>
                </a:lnTo>
                <a:lnTo>
                  <a:pt x="154417" y="1621374"/>
                </a:lnTo>
                <a:close/>
                <a:moveTo>
                  <a:pt x="308833" y="1544166"/>
                </a:moveTo>
                <a:lnTo>
                  <a:pt x="386042" y="1544166"/>
                </a:lnTo>
                <a:lnTo>
                  <a:pt x="386042" y="1621374"/>
                </a:lnTo>
                <a:lnTo>
                  <a:pt x="308833" y="1621374"/>
                </a:lnTo>
                <a:close/>
                <a:moveTo>
                  <a:pt x="386042" y="1544166"/>
                </a:moveTo>
                <a:lnTo>
                  <a:pt x="463250" y="1544166"/>
                </a:lnTo>
                <a:lnTo>
                  <a:pt x="463250" y="1621374"/>
                </a:lnTo>
                <a:lnTo>
                  <a:pt x="386042" y="1621374"/>
                </a:lnTo>
                <a:close/>
                <a:moveTo>
                  <a:pt x="463250" y="1544166"/>
                </a:moveTo>
                <a:lnTo>
                  <a:pt x="540458" y="1544166"/>
                </a:lnTo>
                <a:lnTo>
                  <a:pt x="540458" y="1621374"/>
                </a:lnTo>
                <a:lnTo>
                  <a:pt x="463250" y="1621374"/>
                </a:lnTo>
                <a:close/>
                <a:moveTo>
                  <a:pt x="617666" y="1544166"/>
                </a:moveTo>
                <a:lnTo>
                  <a:pt x="694875" y="1544166"/>
                </a:lnTo>
                <a:lnTo>
                  <a:pt x="694875" y="1621374"/>
                </a:lnTo>
                <a:lnTo>
                  <a:pt x="617666" y="1621374"/>
                </a:lnTo>
                <a:close/>
                <a:moveTo>
                  <a:pt x="694875" y="1544166"/>
                </a:moveTo>
                <a:lnTo>
                  <a:pt x="772083" y="1544166"/>
                </a:lnTo>
                <a:lnTo>
                  <a:pt x="772083" y="1621374"/>
                </a:lnTo>
                <a:lnTo>
                  <a:pt x="694875" y="1621374"/>
                </a:lnTo>
                <a:close/>
                <a:moveTo>
                  <a:pt x="772083" y="1544166"/>
                </a:moveTo>
                <a:lnTo>
                  <a:pt x="849291" y="1544166"/>
                </a:lnTo>
                <a:lnTo>
                  <a:pt x="849291" y="1621374"/>
                </a:lnTo>
                <a:lnTo>
                  <a:pt x="772083" y="1621374"/>
                </a:lnTo>
                <a:close/>
                <a:moveTo>
                  <a:pt x="926500" y="1544166"/>
                </a:moveTo>
                <a:lnTo>
                  <a:pt x="1003708" y="1544166"/>
                </a:lnTo>
                <a:lnTo>
                  <a:pt x="1003708" y="1621374"/>
                </a:lnTo>
                <a:lnTo>
                  <a:pt x="926500" y="1621374"/>
                </a:lnTo>
                <a:close/>
                <a:moveTo>
                  <a:pt x="1158125" y="1544166"/>
                </a:moveTo>
                <a:lnTo>
                  <a:pt x="1235333" y="1544166"/>
                </a:lnTo>
                <a:lnTo>
                  <a:pt x="1235333" y="1621374"/>
                </a:lnTo>
                <a:lnTo>
                  <a:pt x="1158125" y="1621374"/>
                </a:lnTo>
                <a:close/>
                <a:moveTo>
                  <a:pt x="1235333" y="1544166"/>
                </a:moveTo>
                <a:lnTo>
                  <a:pt x="1312541" y="1544166"/>
                </a:lnTo>
                <a:lnTo>
                  <a:pt x="1312541" y="1621374"/>
                </a:lnTo>
                <a:lnTo>
                  <a:pt x="1235333" y="1621374"/>
                </a:lnTo>
                <a:close/>
                <a:moveTo>
                  <a:pt x="1312541" y="1544166"/>
                </a:moveTo>
                <a:lnTo>
                  <a:pt x="1389749" y="1544166"/>
                </a:lnTo>
                <a:lnTo>
                  <a:pt x="1389749" y="1621374"/>
                </a:lnTo>
                <a:lnTo>
                  <a:pt x="1312541" y="1621374"/>
                </a:lnTo>
                <a:close/>
                <a:moveTo>
                  <a:pt x="1466958" y="1544166"/>
                </a:moveTo>
                <a:lnTo>
                  <a:pt x="1544166" y="1544166"/>
                </a:lnTo>
                <a:lnTo>
                  <a:pt x="1544166" y="1621374"/>
                </a:lnTo>
                <a:lnTo>
                  <a:pt x="1466958" y="1621374"/>
                </a:lnTo>
                <a:close/>
                <a:moveTo>
                  <a:pt x="1544166" y="1544166"/>
                </a:moveTo>
                <a:lnTo>
                  <a:pt x="1621374" y="1544166"/>
                </a:lnTo>
                <a:lnTo>
                  <a:pt x="1621374" y="1621374"/>
                </a:lnTo>
                <a:lnTo>
                  <a:pt x="1544166" y="1621374"/>
                </a:lnTo>
                <a:close/>
                <a:moveTo>
                  <a:pt x="1621374" y="1544166"/>
                </a:moveTo>
                <a:lnTo>
                  <a:pt x="1698583" y="1544166"/>
                </a:lnTo>
                <a:lnTo>
                  <a:pt x="1698583" y="1621374"/>
                </a:lnTo>
                <a:lnTo>
                  <a:pt x="1621374" y="1621374"/>
                </a:lnTo>
                <a:close/>
                <a:moveTo>
                  <a:pt x="1698583" y="1544166"/>
                </a:moveTo>
                <a:lnTo>
                  <a:pt x="1775791" y="1544166"/>
                </a:lnTo>
                <a:lnTo>
                  <a:pt x="1775791" y="1621374"/>
                </a:lnTo>
                <a:lnTo>
                  <a:pt x="1698583" y="1621374"/>
                </a:lnTo>
                <a:close/>
                <a:moveTo>
                  <a:pt x="1775791" y="1544166"/>
                </a:moveTo>
                <a:lnTo>
                  <a:pt x="1852999" y="1544166"/>
                </a:lnTo>
                <a:lnTo>
                  <a:pt x="1852999" y="1621374"/>
                </a:lnTo>
                <a:lnTo>
                  <a:pt x="1775791" y="1621374"/>
                </a:lnTo>
                <a:close/>
                <a:moveTo>
                  <a:pt x="1852999" y="1544166"/>
                </a:moveTo>
                <a:lnTo>
                  <a:pt x="1930207" y="1544166"/>
                </a:lnTo>
                <a:lnTo>
                  <a:pt x="1930207" y="1621374"/>
                </a:lnTo>
                <a:lnTo>
                  <a:pt x="1852999" y="1621374"/>
                </a:lnTo>
                <a:close/>
                <a:moveTo>
                  <a:pt x="2007416" y="1544166"/>
                </a:moveTo>
                <a:lnTo>
                  <a:pt x="2084624" y="1544166"/>
                </a:lnTo>
                <a:lnTo>
                  <a:pt x="2084624" y="1621374"/>
                </a:lnTo>
                <a:lnTo>
                  <a:pt x="2007416" y="1621374"/>
                </a:lnTo>
                <a:close/>
                <a:moveTo>
                  <a:pt x="617666" y="1621374"/>
                </a:moveTo>
                <a:lnTo>
                  <a:pt x="694875" y="1621374"/>
                </a:lnTo>
                <a:lnTo>
                  <a:pt x="694875" y="1698583"/>
                </a:lnTo>
                <a:lnTo>
                  <a:pt x="617666" y="1698583"/>
                </a:lnTo>
                <a:close/>
                <a:moveTo>
                  <a:pt x="694875" y="1621374"/>
                </a:moveTo>
                <a:lnTo>
                  <a:pt x="772083" y="1621374"/>
                </a:lnTo>
                <a:lnTo>
                  <a:pt x="772083" y="1698583"/>
                </a:lnTo>
                <a:lnTo>
                  <a:pt x="694875" y="1698583"/>
                </a:lnTo>
                <a:close/>
                <a:moveTo>
                  <a:pt x="1003708" y="1621374"/>
                </a:moveTo>
                <a:lnTo>
                  <a:pt x="1080916" y="1621374"/>
                </a:lnTo>
                <a:lnTo>
                  <a:pt x="1080916" y="1698583"/>
                </a:lnTo>
                <a:lnTo>
                  <a:pt x="1003708" y="1698583"/>
                </a:lnTo>
                <a:close/>
                <a:moveTo>
                  <a:pt x="1235333" y="1621374"/>
                </a:moveTo>
                <a:lnTo>
                  <a:pt x="1312541" y="1621374"/>
                </a:lnTo>
                <a:lnTo>
                  <a:pt x="1312541" y="1698583"/>
                </a:lnTo>
                <a:lnTo>
                  <a:pt x="1235333" y="1698583"/>
                </a:lnTo>
                <a:close/>
                <a:moveTo>
                  <a:pt x="1312541" y="1621374"/>
                </a:moveTo>
                <a:lnTo>
                  <a:pt x="1389749" y="1621374"/>
                </a:lnTo>
                <a:lnTo>
                  <a:pt x="1389749" y="1698583"/>
                </a:lnTo>
                <a:lnTo>
                  <a:pt x="1312541" y="1698583"/>
                </a:lnTo>
                <a:close/>
                <a:moveTo>
                  <a:pt x="1466958" y="1621374"/>
                </a:moveTo>
                <a:lnTo>
                  <a:pt x="1544166" y="1621374"/>
                </a:lnTo>
                <a:lnTo>
                  <a:pt x="1544166" y="1698583"/>
                </a:lnTo>
                <a:lnTo>
                  <a:pt x="1466958" y="1698583"/>
                </a:lnTo>
                <a:close/>
                <a:moveTo>
                  <a:pt x="1544166" y="1621374"/>
                </a:moveTo>
                <a:lnTo>
                  <a:pt x="1621374" y="1621374"/>
                </a:lnTo>
                <a:lnTo>
                  <a:pt x="1621374" y="1698583"/>
                </a:lnTo>
                <a:lnTo>
                  <a:pt x="1544166" y="1698583"/>
                </a:lnTo>
                <a:close/>
                <a:moveTo>
                  <a:pt x="1852999" y="1621374"/>
                </a:moveTo>
                <a:lnTo>
                  <a:pt x="1930207" y="1621374"/>
                </a:lnTo>
                <a:lnTo>
                  <a:pt x="1930207" y="1698583"/>
                </a:lnTo>
                <a:lnTo>
                  <a:pt x="1852999" y="1698583"/>
                </a:lnTo>
                <a:close/>
                <a:moveTo>
                  <a:pt x="1930207" y="1621374"/>
                </a:moveTo>
                <a:lnTo>
                  <a:pt x="2007416" y="1621374"/>
                </a:lnTo>
                <a:lnTo>
                  <a:pt x="2007416" y="1698583"/>
                </a:lnTo>
                <a:lnTo>
                  <a:pt x="1930207" y="1698583"/>
                </a:lnTo>
                <a:close/>
                <a:moveTo>
                  <a:pt x="2007416" y="1621374"/>
                </a:moveTo>
                <a:lnTo>
                  <a:pt x="2084624" y="1621374"/>
                </a:lnTo>
                <a:lnTo>
                  <a:pt x="2084624" y="1698583"/>
                </a:lnTo>
                <a:lnTo>
                  <a:pt x="2007416" y="1698583"/>
                </a:lnTo>
                <a:close/>
                <a:moveTo>
                  <a:pt x="2161832" y="1621374"/>
                </a:moveTo>
                <a:lnTo>
                  <a:pt x="2239041" y="1621374"/>
                </a:lnTo>
                <a:lnTo>
                  <a:pt x="2239041" y="1698583"/>
                </a:lnTo>
                <a:lnTo>
                  <a:pt x="2161832" y="1698583"/>
                </a:lnTo>
                <a:close/>
                <a:moveTo>
                  <a:pt x="0" y="1698583"/>
                </a:moveTo>
                <a:lnTo>
                  <a:pt x="77208" y="1698583"/>
                </a:lnTo>
                <a:lnTo>
                  <a:pt x="77208" y="1775791"/>
                </a:lnTo>
                <a:lnTo>
                  <a:pt x="0" y="1775791"/>
                </a:lnTo>
                <a:close/>
                <a:moveTo>
                  <a:pt x="77208" y="1698583"/>
                </a:moveTo>
                <a:lnTo>
                  <a:pt x="154417" y="1698583"/>
                </a:lnTo>
                <a:lnTo>
                  <a:pt x="154417" y="1775791"/>
                </a:lnTo>
                <a:lnTo>
                  <a:pt x="77208" y="1775791"/>
                </a:lnTo>
                <a:close/>
                <a:moveTo>
                  <a:pt x="154417" y="1698583"/>
                </a:moveTo>
                <a:lnTo>
                  <a:pt x="231625" y="1698583"/>
                </a:lnTo>
                <a:lnTo>
                  <a:pt x="231625" y="1775791"/>
                </a:lnTo>
                <a:lnTo>
                  <a:pt x="154417" y="1775791"/>
                </a:lnTo>
                <a:close/>
                <a:moveTo>
                  <a:pt x="231625" y="1698583"/>
                </a:moveTo>
                <a:lnTo>
                  <a:pt x="308833" y="1698583"/>
                </a:lnTo>
                <a:lnTo>
                  <a:pt x="308833" y="1775791"/>
                </a:lnTo>
                <a:lnTo>
                  <a:pt x="231625" y="1775791"/>
                </a:lnTo>
                <a:close/>
                <a:moveTo>
                  <a:pt x="308833" y="1698583"/>
                </a:moveTo>
                <a:lnTo>
                  <a:pt x="386042" y="1698583"/>
                </a:lnTo>
                <a:lnTo>
                  <a:pt x="386042" y="1775791"/>
                </a:lnTo>
                <a:lnTo>
                  <a:pt x="308833" y="1775791"/>
                </a:lnTo>
                <a:close/>
                <a:moveTo>
                  <a:pt x="386042" y="1698583"/>
                </a:moveTo>
                <a:lnTo>
                  <a:pt x="463250" y="1698583"/>
                </a:lnTo>
                <a:lnTo>
                  <a:pt x="463250" y="1775791"/>
                </a:lnTo>
                <a:lnTo>
                  <a:pt x="386042" y="1775791"/>
                </a:lnTo>
                <a:close/>
                <a:moveTo>
                  <a:pt x="463250" y="1698583"/>
                </a:moveTo>
                <a:lnTo>
                  <a:pt x="540458" y="1698583"/>
                </a:lnTo>
                <a:lnTo>
                  <a:pt x="540458" y="1775791"/>
                </a:lnTo>
                <a:lnTo>
                  <a:pt x="463250" y="1775791"/>
                </a:lnTo>
                <a:close/>
                <a:moveTo>
                  <a:pt x="772083" y="1698583"/>
                </a:moveTo>
                <a:lnTo>
                  <a:pt x="849291" y="1698583"/>
                </a:lnTo>
                <a:lnTo>
                  <a:pt x="849291" y="1775791"/>
                </a:lnTo>
                <a:lnTo>
                  <a:pt x="772083" y="1775791"/>
                </a:lnTo>
                <a:close/>
                <a:moveTo>
                  <a:pt x="926500" y="1698583"/>
                </a:moveTo>
                <a:lnTo>
                  <a:pt x="1003708" y="1698583"/>
                </a:lnTo>
                <a:lnTo>
                  <a:pt x="1003708" y="1775791"/>
                </a:lnTo>
                <a:lnTo>
                  <a:pt x="926500" y="1775791"/>
                </a:lnTo>
                <a:close/>
                <a:moveTo>
                  <a:pt x="1158125" y="1698583"/>
                </a:moveTo>
                <a:lnTo>
                  <a:pt x="1235333" y="1698583"/>
                </a:lnTo>
                <a:lnTo>
                  <a:pt x="1235333" y="1775791"/>
                </a:lnTo>
                <a:lnTo>
                  <a:pt x="1158125" y="1775791"/>
                </a:lnTo>
                <a:close/>
                <a:moveTo>
                  <a:pt x="1235333" y="1698583"/>
                </a:moveTo>
                <a:lnTo>
                  <a:pt x="1312541" y="1698583"/>
                </a:lnTo>
                <a:lnTo>
                  <a:pt x="1312541" y="1775791"/>
                </a:lnTo>
                <a:lnTo>
                  <a:pt x="1235333" y="1775791"/>
                </a:lnTo>
                <a:close/>
                <a:moveTo>
                  <a:pt x="1312541" y="1698583"/>
                </a:moveTo>
                <a:lnTo>
                  <a:pt x="1389749" y="1698583"/>
                </a:lnTo>
                <a:lnTo>
                  <a:pt x="1389749" y="1775791"/>
                </a:lnTo>
                <a:lnTo>
                  <a:pt x="1312541" y="1775791"/>
                </a:lnTo>
                <a:close/>
                <a:moveTo>
                  <a:pt x="1466958" y="1698583"/>
                </a:moveTo>
                <a:lnTo>
                  <a:pt x="1544166" y="1698583"/>
                </a:lnTo>
                <a:lnTo>
                  <a:pt x="1544166" y="1775791"/>
                </a:lnTo>
                <a:lnTo>
                  <a:pt x="1466958" y="1775791"/>
                </a:lnTo>
                <a:close/>
                <a:moveTo>
                  <a:pt x="1544166" y="1698583"/>
                </a:moveTo>
                <a:lnTo>
                  <a:pt x="1621374" y="1698583"/>
                </a:lnTo>
                <a:lnTo>
                  <a:pt x="1621374" y="1775791"/>
                </a:lnTo>
                <a:lnTo>
                  <a:pt x="1544166" y="1775791"/>
                </a:lnTo>
                <a:close/>
                <a:moveTo>
                  <a:pt x="1698583" y="1698583"/>
                </a:moveTo>
                <a:lnTo>
                  <a:pt x="1775791" y="1698583"/>
                </a:lnTo>
                <a:lnTo>
                  <a:pt x="1775791" y="1775791"/>
                </a:lnTo>
                <a:lnTo>
                  <a:pt x="1698583" y="1775791"/>
                </a:lnTo>
                <a:close/>
                <a:moveTo>
                  <a:pt x="1852999" y="1698583"/>
                </a:moveTo>
                <a:lnTo>
                  <a:pt x="1930207" y="1698583"/>
                </a:lnTo>
                <a:lnTo>
                  <a:pt x="1930207" y="1775791"/>
                </a:lnTo>
                <a:lnTo>
                  <a:pt x="1852999" y="1775791"/>
                </a:lnTo>
                <a:close/>
                <a:moveTo>
                  <a:pt x="2084624" y="1698583"/>
                </a:moveTo>
                <a:lnTo>
                  <a:pt x="2161832" y="1698583"/>
                </a:lnTo>
                <a:lnTo>
                  <a:pt x="2161832" y="1775791"/>
                </a:lnTo>
                <a:lnTo>
                  <a:pt x="2084624" y="1775791"/>
                </a:lnTo>
                <a:close/>
                <a:moveTo>
                  <a:pt x="0" y="1775791"/>
                </a:moveTo>
                <a:lnTo>
                  <a:pt x="77208" y="1775791"/>
                </a:lnTo>
                <a:lnTo>
                  <a:pt x="77208" y="1852999"/>
                </a:lnTo>
                <a:lnTo>
                  <a:pt x="0" y="1852999"/>
                </a:lnTo>
                <a:close/>
                <a:moveTo>
                  <a:pt x="463250" y="1775791"/>
                </a:moveTo>
                <a:lnTo>
                  <a:pt x="540458" y="1775791"/>
                </a:lnTo>
                <a:lnTo>
                  <a:pt x="540458" y="1852999"/>
                </a:lnTo>
                <a:lnTo>
                  <a:pt x="463250" y="1852999"/>
                </a:lnTo>
                <a:close/>
                <a:moveTo>
                  <a:pt x="694875" y="1775791"/>
                </a:moveTo>
                <a:lnTo>
                  <a:pt x="772083" y="1775791"/>
                </a:lnTo>
                <a:lnTo>
                  <a:pt x="772083" y="1852999"/>
                </a:lnTo>
                <a:lnTo>
                  <a:pt x="694875" y="1852999"/>
                </a:lnTo>
                <a:close/>
                <a:moveTo>
                  <a:pt x="849291" y="1775791"/>
                </a:moveTo>
                <a:lnTo>
                  <a:pt x="926500" y="1775791"/>
                </a:lnTo>
                <a:lnTo>
                  <a:pt x="926500" y="1852999"/>
                </a:lnTo>
                <a:lnTo>
                  <a:pt x="849291" y="1852999"/>
                </a:lnTo>
                <a:close/>
                <a:moveTo>
                  <a:pt x="1080916" y="1775791"/>
                </a:moveTo>
                <a:lnTo>
                  <a:pt x="1158125" y="1775791"/>
                </a:lnTo>
                <a:lnTo>
                  <a:pt x="1158125" y="1852999"/>
                </a:lnTo>
                <a:lnTo>
                  <a:pt x="1080916" y="1852999"/>
                </a:lnTo>
                <a:close/>
                <a:moveTo>
                  <a:pt x="1235333" y="1775791"/>
                </a:moveTo>
                <a:lnTo>
                  <a:pt x="1312541" y="1775791"/>
                </a:lnTo>
                <a:lnTo>
                  <a:pt x="1312541" y="1852999"/>
                </a:lnTo>
                <a:lnTo>
                  <a:pt x="1235333" y="1852999"/>
                </a:lnTo>
                <a:close/>
                <a:moveTo>
                  <a:pt x="1312541" y="1775791"/>
                </a:moveTo>
                <a:lnTo>
                  <a:pt x="1389749" y="1775791"/>
                </a:lnTo>
                <a:lnTo>
                  <a:pt x="1389749" y="1852999"/>
                </a:lnTo>
                <a:lnTo>
                  <a:pt x="1312541" y="1852999"/>
                </a:lnTo>
                <a:close/>
                <a:moveTo>
                  <a:pt x="1389749" y="1775791"/>
                </a:moveTo>
                <a:lnTo>
                  <a:pt x="1466958" y="1775791"/>
                </a:lnTo>
                <a:lnTo>
                  <a:pt x="1466958" y="1852999"/>
                </a:lnTo>
                <a:lnTo>
                  <a:pt x="1389749" y="1852999"/>
                </a:lnTo>
                <a:close/>
                <a:moveTo>
                  <a:pt x="1544166" y="1775791"/>
                </a:moveTo>
                <a:lnTo>
                  <a:pt x="1621374" y="1775791"/>
                </a:lnTo>
                <a:lnTo>
                  <a:pt x="1621374" y="1852999"/>
                </a:lnTo>
                <a:lnTo>
                  <a:pt x="1544166" y="1852999"/>
                </a:lnTo>
                <a:close/>
                <a:moveTo>
                  <a:pt x="1852999" y="1775791"/>
                </a:moveTo>
                <a:lnTo>
                  <a:pt x="1930207" y="1775791"/>
                </a:lnTo>
                <a:lnTo>
                  <a:pt x="1930207" y="1852999"/>
                </a:lnTo>
                <a:lnTo>
                  <a:pt x="1852999" y="1852999"/>
                </a:lnTo>
                <a:close/>
                <a:moveTo>
                  <a:pt x="2084624" y="1775791"/>
                </a:moveTo>
                <a:lnTo>
                  <a:pt x="2161832" y="1775791"/>
                </a:lnTo>
                <a:lnTo>
                  <a:pt x="2161832" y="1852999"/>
                </a:lnTo>
                <a:lnTo>
                  <a:pt x="2084624" y="1852999"/>
                </a:lnTo>
                <a:close/>
                <a:moveTo>
                  <a:pt x="0" y="1852999"/>
                </a:moveTo>
                <a:lnTo>
                  <a:pt x="77208" y="1852999"/>
                </a:lnTo>
                <a:lnTo>
                  <a:pt x="77208" y="1930207"/>
                </a:lnTo>
                <a:lnTo>
                  <a:pt x="0" y="1930207"/>
                </a:lnTo>
                <a:close/>
                <a:moveTo>
                  <a:pt x="154417" y="1852999"/>
                </a:moveTo>
                <a:lnTo>
                  <a:pt x="231625" y="1852999"/>
                </a:lnTo>
                <a:lnTo>
                  <a:pt x="231625" y="1930207"/>
                </a:lnTo>
                <a:lnTo>
                  <a:pt x="154417" y="1930207"/>
                </a:lnTo>
                <a:close/>
                <a:moveTo>
                  <a:pt x="231625" y="1852999"/>
                </a:moveTo>
                <a:lnTo>
                  <a:pt x="308833" y="1852999"/>
                </a:lnTo>
                <a:lnTo>
                  <a:pt x="308833" y="1930207"/>
                </a:lnTo>
                <a:lnTo>
                  <a:pt x="231625" y="1930207"/>
                </a:lnTo>
                <a:close/>
                <a:moveTo>
                  <a:pt x="308833" y="1852999"/>
                </a:moveTo>
                <a:lnTo>
                  <a:pt x="386042" y="1852999"/>
                </a:lnTo>
                <a:lnTo>
                  <a:pt x="386042" y="1930207"/>
                </a:lnTo>
                <a:lnTo>
                  <a:pt x="308833" y="1930207"/>
                </a:lnTo>
                <a:close/>
                <a:moveTo>
                  <a:pt x="463250" y="1852999"/>
                </a:moveTo>
                <a:lnTo>
                  <a:pt x="540458" y="1852999"/>
                </a:lnTo>
                <a:lnTo>
                  <a:pt x="540458" y="1930207"/>
                </a:lnTo>
                <a:lnTo>
                  <a:pt x="463250" y="1930207"/>
                </a:lnTo>
                <a:close/>
                <a:moveTo>
                  <a:pt x="617666" y="1852999"/>
                </a:moveTo>
                <a:lnTo>
                  <a:pt x="694875" y="1852999"/>
                </a:lnTo>
                <a:lnTo>
                  <a:pt x="694875" y="1930207"/>
                </a:lnTo>
                <a:lnTo>
                  <a:pt x="617666" y="1930207"/>
                </a:lnTo>
                <a:close/>
                <a:moveTo>
                  <a:pt x="694875" y="1852999"/>
                </a:moveTo>
                <a:lnTo>
                  <a:pt x="772083" y="1852999"/>
                </a:lnTo>
                <a:lnTo>
                  <a:pt x="772083" y="1930207"/>
                </a:lnTo>
                <a:lnTo>
                  <a:pt x="694875" y="1930207"/>
                </a:lnTo>
                <a:close/>
                <a:moveTo>
                  <a:pt x="772083" y="1852999"/>
                </a:moveTo>
                <a:lnTo>
                  <a:pt x="849291" y="1852999"/>
                </a:lnTo>
                <a:lnTo>
                  <a:pt x="849291" y="1930207"/>
                </a:lnTo>
                <a:lnTo>
                  <a:pt x="772083" y="1930207"/>
                </a:lnTo>
                <a:close/>
                <a:moveTo>
                  <a:pt x="849291" y="1852999"/>
                </a:moveTo>
                <a:lnTo>
                  <a:pt x="926500" y="1852999"/>
                </a:lnTo>
                <a:lnTo>
                  <a:pt x="926500" y="1930207"/>
                </a:lnTo>
                <a:lnTo>
                  <a:pt x="849291" y="1930207"/>
                </a:lnTo>
                <a:close/>
                <a:moveTo>
                  <a:pt x="926500" y="1852999"/>
                </a:moveTo>
                <a:lnTo>
                  <a:pt x="1003708" y="1852999"/>
                </a:lnTo>
                <a:lnTo>
                  <a:pt x="1003708" y="1930207"/>
                </a:lnTo>
                <a:lnTo>
                  <a:pt x="926500" y="1930207"/>
                </a:lnTo>
                <a:close/>
                <a:moveTo>
                  <a:pt x="1003708" y="1852999"/>
                </a:moveTo>
                <a:lnTo>
                  <a:pt x="1080916" y="1852999"/>
                </a:lnTo>
                <a:lnTo>
                  <a:pt x="1080916" y="1930207"/>
                </a:lnTo>
                <a:lnTo>
                  <a:pt x="1003708" y="1930207"/>
                </a:lnTo>
                <a:close/>
                <a:moveTo>
                  <a:pt x="1544166" y="1852999"/>
                </a:moveTo>
                <a:lnTo>
                  <a:pt x="1621374" y="1852999"/>
                </a:lnTo>
                <a:lnTo>
                  <a:pt x="1621374" y="1930207"/>
                </a:lnTo>
                <a:lnTo>
                  <a:pt x="1544166" y="1930207"/>
                </a:lnTo>
                <a:close/>
                <a:moveTo>
                  <a:pt x="1621374" y="1852999"/>
                </a:moveTo>
                <a:lnTo>
                  <a:pt x="1698583" y="1852999"/>
                </a:lnTo>
                <a:lnTo>
                  <a:pt x="1698583" y="1930207"/>
                </a:lnTo>
                <a:lnTo>
                  <a:pt x="1621374" y="1930207"/>
                </a:lnTo>
                <a:close/>
                <a:moveTo>
                  <a:pt x="1698583" y="1852999"/>
                </a:moveTo>
                <a:lnTo>
                  <a:pt x="1775791" y="1852999"/>
                </a:lnTo>
                <a:lnTo>
                  <a:pt x="1775791" y="1930207"/>
                </a:lnTo>
                <a:lnTo>
                  <a:pt x="1698583" y="1930207"/>
                </a:lnTo>
                <a:close/>
                <a:moveTo>
                  <a:pt x="1775791" y="1852999"/>
                </a:moveTo>
                <a:lnTo>
                  <a:pt x="1852999" y="1852999"/>
                </a:lnTo>
                <a:lnTo>
                  <a:pt x="1852999" y="1930207"/>
                </a:lnTo>
                <a:lnTo>
                  <a:pt x="1775791" y="1930207"/>
                </a:lnTo>
                <a:close/>
                <a:moveTo>
                  <a:pt x="1852999" y="1852999"/>
                </a:moveTo>
                <a:lnTo>
                  <a:pt x="1930207" y="1852999"/>
                </a:lnTo>
                <a:lnTo>
                  <a:pt x="1930207" y="1930207"/>
                </a:lnTo>
                <a:lnTo>
                  <a:pt x="1852999" y="1930207"/>
                </a:lnTo>
                <a:close/>
                <a:moveTo>
                  <a:pt x="1930207" y="1852999"/>
                </a:moveTo>
                <a:lnTo>
                  <a:pt x="2007416" y="1852999"/>
                </a:lnTo>
                <a:lnTo>
                  <a:pt x="2007416" y="1930207"/>
                </a:lnTo>
                <a:lnTo>
                  <a:pt x="1930207" y="1930207"/>
                </a:lnTo>
                <a:close/>
                <a:moveTo>
                  <a:pt x="2007416" y="1852999"/>
                </a:moveTo>
                <a:lnTo>
                  <a:pt x="2084624" y="1852999"/>
                </a:lnTo>
                <a:lnTo>
                  <a:pt x="2084624" y="1930207"/>
                </a:lnTo>
                <a:lnTo>
                  <a:pt x="2007416" y="1930207"/>
                </a:lnTo>
                <a:close/>
                <a:moveTo>
                  <a:pt x="2084624" y="1852999"/>
                </a:moveTo>
                <a:lnTo>
                  <a:pt x="2161832" y="1852999"/>
                </a:lnTo>
                <a:lnTo>
                  <a:pt x="2161832" y="1930207"/>
                </a:lnTo>
                <a:lnTo>
                  <a:pt x="2084624" y="1930207"/>
                </a:lnTo>
                <a:close/>
                <a:moveTo>
                  <a:pt x="0" y="1930207"/>
                </a:moveTo>
                <a:lnTo>
                  <a:pt x="77208" y="1930207"/>
                </a:lnTo>
                <a:lnTo>
                  <a:pt x="77208" y="2007416"/>
                </a:lnTo>
                <a:lnTo>
                  <a:pt x="0" y="2007416"/>
                </a:lnTo>
                <a:close/>
                <a:moveTo>
                  <a:pt x="154417" y="1930207"/>
                </a:moveTo>
                <a:lnTo>
                  <a:pt x="231625" y="1930207"/>
                </a:lnTo>
                <a:lnTo>
                  <a:pt x="231625" y="2007416"/>
                </a:lnTo>
                <a:lnTo>
                  <a:pt x="154417" y="2007416"/>
                </a:lnTo>
                <a:close/>
                <a:moveTo>
                  <a:pt x="231625" y="1930207"/>
                </a:moveTo>
                <a:lnTo>
                  <a:pt x="308833" y="1930207"/>
                </a:lnTo>
                <a:lnTo>
                  <a:pt x="308833" y="2007416"/>
                </a:lnTo>
                <a:lnTo>
                  <a:pt x="231625" y="2007416"/>
                </a:lnTo>
                <a:close/>
                <a:moveTo>
                  <a:pt x="308833" y="1930207"/>
                </a:moveTo>
                <a:lnTo>
                  <a:pt x="386042" y="1930207"/>
                </a:lnTo>
                <a:lnTo>
                  <a:pt x="386042" y="2007416"/>
                </a:lnTo>
                <a:lnTo>
                  <a:pt x="308833" y="2007416"/>
                </a:lnTo>
                <a:close/>
                <a:moveTo>
                  <a:pt x="463250" y="1930207"/>
                </a:moveTo>
                <a:lnTo>
                  <a:pt x="540458" y="1930207"/>
                </a:lnTo>
                <a:lnTo>
                  <a:pt x="540458" y="2007416"/>
                </a:lnTo>
                <a:lnTo>
                  <a:pt x="463250" y="2007416"/>
                </a:lnTo>
                <a:close/>
                <a:moveTo>
                  <a:pt x="617666" y="1930207"/>
                </a:moveTo>
                <a:lnTo>
                  <a:pt x="694875" y="1930207"/>
                </a:lnTo>
                <a:lnTo>
                  <a:pt x="694875" y="2007416"/>
                </a:lnTo>
                <a:lnTo>
                  <a:pt x="617666" y="2007416"/>
                </a:lnTo>
                <a:close/>
                <a:moveTo>
                  <a:pt x="1158125" y="1930207"/>
                </a:moveTo>
                <a:lnTo>
                  <a:pt x="1235333" y="1930207"/>
                </a:lnTo>
                <a:lnTo>
                  <a:pt x="1235333" y="2007416"/>
                </a:lnTo>
                <a:lnTo>
                  <a:pt x="1158125" y="2007416"/>
                </a:lnTo>
                <a:close/>
                <a:moveTo>
                  <a:pt x="1312541" y="1930207"/>
                </a:moveTo>
                <a:lnTo>
                  <a:pt x="1389749" y="1930207"/>
                </a:lnTo>
                <a:lnTo>
                  <a:pt x="1389749" y="2007416"/>
                </a:lnTo>
                <a:lnTo>
                  <a:pt x="1312541" y="2007416"/>
                </a:lnTo>
                <a:close/>
                <a:moveTo>
                  <a:pt x="1389749" y="1930207"/>
                </a:moveTo>
                <a:lnTo>
                  <a:pt x="1466958" y="1930207"/>
                </a:lnTo>
                <a:lnTo>
                  <a:pt x="1466958" y="2007416"/>
                </a:lnTo>
                <a:lnTo>
                  <a:pt x="1389749" y="2007416"/>
                </a:lnTo>
                <a:close/>
                <a:moveTo>
                  <a:pt x="1621374" y="1930207"/>
                </a:moveTo>
                <a:lnTo>
                  <a:pt x="1698583" y="1930207"/>
                </a:lnTo>
                <a:lnTo>
                  <a:pt x="1698583" y="2007416"/>
                </a:lnTo>
                <a:lnTo>
                  <a:pt x="1621374" y="2007416"/>
                </a:lnTo>
                <a:close/>
                <a:moveTo>
                  <a:pt x="0" y="2007416"/>
                </a:moveTo>
                <a:lnTo>
                  <a:pt x="77208" y="2007416"/>
                </a:lnTo>
                <a:lnTo>
                  <a:pt x="77208" y="2084624"/>
                </a:lnTo>
                <a:lnTo>
                  <a:pt x="0" y="2084624"/>
                </a:lnTo>
                <a:close/>
                <a:moveTo>
                  <a:pt x="154417" y="2007416"/>
                </a:moveTo>
                <a:lnTo>
                  <a:pt x="231625" y="2007416"/>
                </a:lnTo>
                <a:lnTo>
                  <a:pt x="231625" y="2084624"/>
                </a:lnTo>
                <a:lnTo>
                  <a:pt x="154417" y="2084624"/>
                </a:lnTo>
                <a:close/>
                <a:moveTo>
                  <a:pt x="231625" y="2007416"/>
                </a:moveTo>
                <a:lnTo>
                  <a:pt x="308833" y="2007416"/>
                </a:lnTo>
                <a:lnTo>
                  <a:pt x="308833" y="2084624"/>
                </a:lnTo>
                <a:lnTo>
                  <a:pt x="231625" y="2084624"/>
                </a:lnTo>
                <a:close/>
                <a:moveTo>
                  <a:pt x="308833" y="2007416"/>
                </a:moveTo>
                <a:lnTo>
                  <a:pt x="386042" y="2007416"/>
                </a:lnTo>
                <a:lnTo>
                  <a:pt x="386042" y="2084624"/>
                </a:lnTo>
                <a:lnTo>
                  <a:pt x="308833" y="2084624"/>
                </a:lnTo>
                <a:close/>
                <a:moveTo>
                  <a:pt x="463250" y="2007416"/>
                </a:moveTo>
                <a:lnTo>
                  <a:pt x="540458" y="2007416"/>
                </a:lnTo>
                <a:lnTo>
                  <a:pt x="540458" y="2084624"/>
                </a:lnTo>
                <a:lnTo>
                  <a:pt x="463250" y="2084624"/>
                </a:lnTo>
                <a:close/>
                <a:moveTo>
                  <a:pt x="617666" y="2007416"/>
                </a:moveTo>
                <a:lnTo>
                  <a:pt x="694875" y="2007416"/>
                </a:lnTo>
                <a:lnTo>
                  <a:pt x="694875" y="2084624"/>
                </a:lnTo>
                <a:lnTo>
                  <a:pt x="617666" y="2084624"/>
                </a:lnTo>
                <a:close/>
                <a:moveTo>
                  <a:pt x="694875" y="2007416"/>
                </a:moveTo>
                <a:lnTo>
                  <a:pt x="772083" y="2007416"/>
                </a:lnTo>
                <a:lnTo>
                  <a:pt x="772083" y="2084624"/>
                </a:lnTo>
                <a:lnTo>
                  <a:pt x="694875" y="2084624"/>
                </a:lnTo>
                <a:close/>
                <a:moveTo>
                  <a:pt x="849291" y="2007416"/>
                </a:moveTo>
                <a:lnTo>
                  <a:pt x="926500" y="2007416"/>
                </a:lnTo>
                <a:lnTo>
                  <a:pt x="926500" y="2084624"/>
                </a:lnTo>
                <a:lnTo>
                  <a:pt x="849291" y="2084624"/>
                </a:lnTo>
                <a:close/>
                <a:moveTo>
                  <a:pt x="926500" y="2007416"/>
                </a:moveTo>
                <a:lnTo>
                  <a:pt x="1003708" y="2007416"/>
                </a:lnTo>
                <a:lnTo>
                  <a:pt x="1003708" y="2084624"/>
                </a:lnTo>
                <a:lnTo>
                  <a:pt x="926500" y="2084624"/>
                </a:lnTo>
                <a:close/>
                <a:moveTo>
                  <a:pt x="1080916" y="2007416"/>
                </a:moveTo>
                <a:lnTo>
                  <a:pt x="1158125" y="2007416"/>
                </a:lnTo>
                <a:lnTo>
                  <a:pt x="1158125" y="2084624"/>
                </a:lnTo>
                <a:lnTo>
                  <a:pt x="1080916" y="2084624"/>
                </a:lnTo>
                <a:close/>
                <a:moveTo>
                  <a:pt x="1235333" y="2007416"/>
                </a:moveTo>
                <a:lnTo>
                  <a:pt x="1312541" y="2007416"/>
                </a:lnTo>
                <a:lnTo>
                  <a:pt x="1312541" y="2084624"/>
                </a:lnTo>
                <a:lnTo>
                  <a:pt x="1235333" y="2084624"/>
                </a:lnTo>
                <a:close/>
                <a:moveTo>
                  <a:pt x="1389749" y="2007416"/>
                </a:moveTo>
                <a:lnTo>
                  <a:pt x="1466958" y="2007416"/>
                </a:lnTo>
                <a:lnTo>
                  <a:pt x="1466958" y="2084624"/>
                </a:lnTo>
                <a:lnTo>
                  <a:pt x="1389749" y="2084624"/>
                </a:lnTo>
                <a:close/>
                <a:moveTo>
                  <a:pt x="1621374" y="2007416"/>
                </a:moveTo>
                <a:lnTo>
                  <a:pt x="1698583" y="2007416"/>
                </a:lnTo>
                <a:lnTo>
                  <a:pt x="1698583" y="2084624"/>
                </a:lnTo>
                <a:lnTo>
                  <a:pt x="1621374" y="2084624"/>
                </a:lnTo>
                <a:close/>
                <a:moveTo>
                  <a:pt x="1698583" y="2007416"/>
                </a:moveTo>
                <a:lnTo>
                  <a:pt x="1775791" y="2007416"/>
                </a:lnTo>
                <a:lnTo>
                  <a:pt x="1775791" y="2084624"/>
                </a:lnTo>
                <a:lnTo>
                  <a:pt x="1698583" y="2084624"/>
                </a:lnTo>
                <a:close/>
                <a:moveTo>
                  <a:pt x="1852999" y="2007416"/>
                </a:moveTo>
                <a:lnTo>
                  <a:pt x="1930207" y="2007416"/>
                </a:lnTo>
                <a:lnTo>
                  <a:pt x="1930207" y="2084624"/>
                </a:lnTo>
                <a:lnTo>
                  <a:pt x="1852999" y="2084624"/>
                </a:lnTo>
                <a:close/>
                <a:moveTo>
                  <a:pt x="2084624" y="2007416"/>
                </a:moveTo>
                <a:lnTo>
                  <a:pt x="2161832" y="2007416"/>
                </a:lnTo>
                <a:lnTo>
                  <a:pt x="2161832" y="2084624"/>
                </a:lnTo>
                <a:lnTo>
                  <a:pt x="2084624" y="2084624"/>
                </a:lnTo>
                <a:close/>
                <a:moveTo>
                  <a:pt x="0" y="2084624"/>
                </a:moveTo>
                <a:lnTo>
                  <a:pt x="77208" y="2084624"/>
                </a:lnTo>
                <a:lnTo>
                  <a:pt x="77208" y="2161832"/>
                </a:lnTo>
                <a:lnTo>
                  <a:pt x="0" y="2161832"/>
                </a:lnTo>
                <a:close/>
                <a:moveTo>
                  <a:pt x="463250" y="2084624"/>
                </a:moveTo>
                <a:lnTo>
                  <a:pt x="540458" y="2084624"/>
                </a:lnTo>
                <a:lnTo>
                  <a:pt x="540458" y="2161832"/>
                </a:lnTo>
                <a:lnTo>
                  <a:pt x="463250" y="2161832"/>
                </a:lnTo>
                <a:close/>
                <a:moveTo>
                  <a:pt x="772083" y="2084624"/>
                </a:moveTo>
                <a:lnTo>
                  <a:pt x="849291" y="2084624"/>
                </a:lnTo>
                <a:lnTo>
                  <a:pt x="849291" y="2161832"/>
                </a:lnTo>
                <a:lnTo>
                  <a:pt x="772083" y="2161832"/>
                </a:lnTo>
                <a:close/>
                <a:moveTo>
                  <a:pt x="849291" y="2084624"/>
                </a:moveTo>
                <a:lnTo>
                  <a:pt x="926500" y="2084624"/>
                </a:lnTo>
                <a:lnTo>
                  <a:pt x="926500" y="2161832"/>
                </a:lnTo>
                <a:lnTo>
                  <a:pt x="849291" y="2161832"/>
                </a:lnTo>
                <a:close/>
                <a:moveTo>
                  <a:pt x="926500" y="2084624"/>
                </a:moveTo>
                <a:lnTo>
                  <a:pt x="1003708" y="2084624"/>
                </a:lnTo>
                <a:lnTo>
                  <a:pt x="1003708" y="2161832"/>
                </a:lnTo>
                <a:lnTo>
                  <a:pt x="926500" y="2161832"/>
                </a:lnTo>
                <a:close/>
                <a:moveTo>
                  <a:pt x="1003708" y="2084624"/>
                </a:moveTo>
                <a:lnTo>
                  <a:pt x="1080916" y="2084624"/>
                </a:lnTo>
                <a:lnTo>
                  <a:pt x="1080916" y="2161832"/>
                </a:lnTo>
                <a:lnTo>
                  <a:pt x="1003708" y="2161832"/>
                </a:lnTo>
                <a:close/>
                <a:moveTo>
                  <a:pt x="1235333" y="2084624"/>
                </a:moveTo>
                <a:lnTo>
                  <a:pt x="1312541" y="2084624"/>
                </a:lnTo>
                <a:lnTo>
                  <a:pt x="1312541" y="2161832"/>
                </a:lnTo>
                <a:lnTo>
                  <a:pt x="1235333" y="2161832"/>
                </a:lnTo>
                <a:close/>
                <a:moveTo>
                  <a:pt x="1389749" y="2084624"/>
                </a:moveTo>
                <a:lnTo>
                  <a:pt x="1466958" y="2084624"/>
                </a:lnTo>
                <a:lnTo>
                  <a:pt x="1466958" y="2161832"/>
                </a:lnTo>
                <a:lnTo>
                  <a:pt x="1389749" y="2161832"/>
                </a:lnTo>
                <a:close/>
                <a:moveTo>
                  <a:pt x="1621374" y="2084624"/>
                </a:moveTo>
                <a:lnTo>
                  <a:pt x="1698583" y="2084624"/>
                </a:lnTo>
                <a:lnTo>
                  <a:pt x="1698583" y="2161832"/>
                </a:lnTo>
                <a:lnTo>
                  <a:pt x="1621374" y="2161832"/>
                </a:lnTo>
                <a:close/>
                <a:moveTo>
                  <a:pt x="2084624" y="2084624"/>
                </a:moveTo>
                <a:lnTo>
                  <a:pt x="2161832" y="2084624"/>
                </a:lnTo>
                <a:lnTo>
                  <a:pt x="2161832" y="2161832"/>
                </a:lnTo>
                <a:lnTo>
                  <a:pt x="2084624" y="2161832"/>
                </a:lnTo>
                <a:close/>
                <a:moveTo>
                  <a:pt x="0" y="2161832"/>
                </a:moveTo>
                <a:lnTo>
                  <a:pt x="77208" y="2161832"/>
                </a:lnTo>
                <a:lnTo>
                  <a:pt x="77208" y="2239041"/>
                </a:lnTo>
                <a:lnTo>
                  <a:pt x="0" y="2239041"/>
                </a:lnTo>
                <a:close/>
                <a:moveTo>
                  <a:pt x="77208" y="2161832"/>
                </a:moveTo>
                <a:lnTo>
                  <a:pt x="154417" y="2161832"/>
                </a:lnTo>
                <a:lnTo>
                  <a:pt x="154417" y="2239041"/>
                </a:lnTo>
                <a:lnTo>
                  <a:pt x="77208" y="2239041"/>
                </a:lnTo>
                <a:close/>
                <a:moveTo>
                  <a:pt x="154417" y="2161832"/>
                </a:moveTo>
                <a:lnTo>
                  <a:pt x="231625" y="2161832"/>
                </a:lnTo>
                <a:lnTo>
                  <a:pt x="231625" y="2239041"/>
                </a:lnTo>
                <a:lnTo>
                  <a:pt x="154417" y="2239041"/>
                </a:lnTo>
                <a:close/>
                <a:moveTo>
                  <a:pt x="231625" y="2161832"/>
                </a:moveTo>
                <a:lnTo>
                  <a:pt x="308833" y="2161832"/>
                </a:lnTo>
                <a:lnTo>
                  <a:pt x="308833" y="2239041"/>
                </a:lnTo>
                <a:lnTo>
                  <a:pt x="231625" y="2239041"/>
                </a:lnTo>
                <a:close/>
                <a:moveTo>
                  <a:pt x="308833" y="2161832"/>
                </a:moveTo>
                <a:lnTo>
                  <a:pt x="386042" y="2161832"/>
                </a:lnTo>
                <a:lnTo>
                  <a:pt x="386042" y="2239041"/>
                </a:lnTo>
                <a:lnTo>
                  <a:pt x="308833" y="2239041"/>
                </a:lnTo>
                <a:close/>
                <a:moveTo>
                  <a:pt x="386042" y="2161832"/>
                </a:moveTo>
                <a:lnTo>
                  <a:pt x="463250" y="2161832"/>
                </a:lnTo>
                <a:lnTo>
                  <a:pt x="463250" y="2239041"/>
                </a:lnTo>
                <a:lnTo>
                  <a:pt x="386042" y="2239041"/>
                </a:lnTo>
                <a:close/>
                <a:moveTo>
                  <a:pt x="463250" y="2161832"/>
                </a:moveTo>
                <a:lnTo>
                  <a:pt x="540458" y="2161832"/>
                </a:lnTo>
                <a:lnTo>
                  <a:pt x="540458" y="2239041"/>
                </a:lnTo>
                <a:lnTo>
                  <a:pt x="463250" y="2239041"/>
                </a:lnTo>
                <a:close/>
                <a:moveTo>
                  <a:pt x="694875" y="2161832"/>
                </a:moveTo>
                <a:lnTo>
                  <a:pt x="772083" y="2161832"/>
                </a:lnTo>
                <a:lnTo>
                  <a:pt x="772083" y="2239041"/>
                </a:lnTo>
                <a:lnTo>
                  <a:pt x="694875" y="2239041"/>
                </a:lnTo>
                <a:close/>
                <a:moveTo>
                  <a:pt x="772083" y="2161832"/>
                </a:moveTo>
                <a:lnTo>
                  <a:pt x="849291" y="2161832"/>
                </a:lnTo>
                <a:lnTo>
                  <a:pt x="849291" y="2239041"/>
                </a:lnTo>
                <a:lnTo>
                  <a:pt x="772083" y="2239041"/>
                </a:lnTo>
                <a:close/>
                <a:moveTo>
                  <a:pt x="849291" y="2161832"/>
                </a:moveTo>
                <a:lnTo>
                  <a:pt x="926500" y="2161832"/>
                </a:lnTo>
                <a:lnTo>
                  <a:pt x="926500" y="2239041"/>
                </a:lnTo>
                <a:lnTo>
                  <a:pt x="849291" y="2239041"/>
                </a:lnTo>
                <a:close/>
                <a:moveTo>
                  <a:pt x="1003708" y="2161832"/>
                </a:moveTo>
                <a:lnTo>
                  <a:pt x="1080916" y="2161832"/>
                </a:lnTo>
                <a:lnTo>
                  <a:pt x="1080916" y="2239041"/>
                </a:lnTo>
                <a:lnTo>
                  <a:pt x="1003708" y="2239041"/>
                </a:lnTo>
                <a:close/>
                <a:moveTo>
                  <a:pt x="1312541" y="2161832"/>
                </a:moveTo>
                <a:lnTo>
                  <a:pt x="1389749" y="2161832"/>
                </a:lnTo>
                <a:lnTo>
                  <a:pt x="1389749" y="2239041"/>
                </a:lnTo>
                <a:lnTo>
                  <a:pt x="1312541" y="2239041"/>
                </a:lnTo>
                <a:close/>
                <a:moveTo>
                  <a:pt x="1698583" y="2161832"/>
                </a:moveTo>
                <a:lnTo>
                  <a:pt x="1775791" y="2161832"/>
                </a:lnTo>
                <a:lnTo>
                  <a:pt x="1775791" y="2239041"/>
                </a:lnTo>
                <a:lnTo>
                  <a:pt x="1698583" y="2239041"/>
                </a:lnTo>
                <a:close/>
                <a:moveTo>
                  <a:pt x="1930207" y="2161832"/>
                </a:moveTo>
                <a:lnTo>
                  <a:pt x="2007416" y="2161832"/>
                </a:lnTo>
                <a:lnTo>
                  <a:pt x="2007416" y="2239041"/>
                </a:lnTo>
                <a:lnTo>
                  <a:pt x="1930207" y="2239041"/>
                </a:lnTo>
                <a:close/>
                <a:moveTo>
                  <a:pt x="2007416" y="2161832"/>
                </a:moveTo>
                <a:lnTo>
                  <a:pt x="2084624" y="2161832"/>
                </a:lnTo>
                <a:lnTo>
                  <a:pt x="2084624" y="2239041"/>
                </a:lnTo>
                <a:lnTo>
                  <a:pt x="2007416" y="2239041"/>
                </a:lnTo>
                <a:close/>
              </a:path>
            </a:pathLst>
          </a:custGeom>
          <a:solidFill>
            <a:srgbClr val="000000"/>
          </a:solidFill>
          <a:ln w="76972" cap="flat">
            <a:noFill/>
            <a:prstDash val="solid"/>
            <a:miter/>
          </a:ln>
        </p:spPr>
        <p:txBody>
          <a:bodyPr rtlCol="0" anchor="ctr"/>
          <a:lstStyle/>
          <a:p>
            <a:endParaRPr lang="en-US" dirty="0"/>
          </a:p>
        </p:txBody>
      </p:sp>
      <p:sp>
        <p:nvSpPr>
          <p:cNvPr id="17" name="TextBox 16">
            <a:extLst>
              <a:ext uri="{FF2B5EF4-FFF2-40B4-BE49-F238E27FC236}">
                <a16:creationId xmlns:a16="http://schemas.microsoft.com/office/drawing/2014/main" id="{066B739B-5D7D-1D55-5DD2-122A12773671}"/>
              </a:ext>
            </a:extLst>
          </p:cNvPr>
          <p:cNvSpPr txBox="1"/>
          <p:nvPr/>
        </p:nvSpPr>
        <p:spPr>
          <a:xfrm>
            <a:off x="1202388" y="4621028"/>
            <a:ext cx="2660432" cy="923330"/>
          </a:xfrm>
          <a:prstGeom prst="rect">
            <a:avLst/>
          </a:prstGeom>
          <a:noFill/>
        </p:spPr>
        <p:txBody>
          <a:bodyPr wrap="square" rtlCol="0">
            <a:spAutoFit/>
          </a:bodyPr>
          <a:lstStyle/>
          <a:p>
            <a:pPr algn="ctr"/>
            <a:r>
              <a:rPr lang="en-US" sz="5400" dirty="0">
                <a:solidFill>
                  <a:schemeClr val="tx2"/>
                </a:solidFill>
                <a:latin typeface="Amiri" panose="00000500000000000000" pitchFamily="2" charset="-78"/>
                <a:ea typeface="Amiri" panose="00000500000000000000" pitchFamily="2" charset="-78"/>
                <a:cs typeface="Amiri" panose="00000500000000000000" pitchFamily="2" charset="-78"/>
              </a:rPr>
              <a:t>Phone</a:t>
            </a:r>
          </a:p>
        </p:txBody>
      </p:sp>
      <p:pic>
        <p:nvPicPr>
          <p:cNvPr id="2" name="15">
            <a:hlinkClick r:id="" action="ppaction://media"/>
            <a:extLst>
              <a:ext uri="{FF2B5EF4-FFF2-40B4-BE49-F238E27FC236}">
                <a16:creationId xmlns:a16="http://schemas.microsoft.com/office/drawing/2014/main" id="{70890EDB-150E-2F6C-EF16-9B636891630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0248302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Air pollution leads to increase in electricity consumption: Study, ET  EnergyWorld">
            <a:extLst>
              <a:ext uri="{FF2B5EF4-FFF2-40B4-BE49-F238E27FC236}">
                <a16:creationId xmlns:a16="http://schemas.microsoft.com/office/drawing/2014/main" id="{5DE3C2A5-9796-C661-EB59-DD068B1BF31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6237"/>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7" name="Rectangle 103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38200" y="742384"/>
            <a:ext cx="4358489" cy="5434579"/>
          </a:xfrm>
        </p:spPr>
        <p:txBody>
          <a:bodyPr vert="horz" lIns="91440" tIns="45720" rIns="91440" bIns="45720" rtlCol="0">
            <a:normAutofit/>
          </a:bodyPr>
          <a:lstStyle/>
          <a:p>
            <a:pPr marL="0" indent="0" algn="just" rtl="1">
              <a:buNone/>
            </a:pPr>
            <a:r>
              <a:rPr lang="ar-EG" sz="2400" dirty="0">
                <a:ln w="0"/>
                <a:solidFill>
                  <a:srgbClr val="0000CC"/>
                </a:solidFill>
                <a:effectLst>
                  <a:outerShdw blurRad="38100" dist="25400" dir="5400000" algn="ctr" rotWithShape="0">
                    <a:srgbClr val="6E747A">
                      <a:alpha val="43000"/>
                    </a:srgbClr>
                  </a:outerShdw>
                </a:effectLst>
              </a:rPr>
              <a:t>من منطلق المسؤولية تجاه كوكبنا في حل أزمة التلوث البيئي, ونظراً للرغبة في الانتقال من مصادر الطاقة التقليدية التي تسبب التلوث إلى مصادر الطاقة المتجددة النظيفة.</a:t>
            </a:r>
          </a:p>
          <a:p>
            <a:pPr marL="0" indent="0" algn="just" rtl="1">
              <a:buNone/>
            </a:pPr>
            <a:r>
              <a:rPr lang="ar-EG" sz="2400" b="1" i="1" dirty="0">
                <a:ln w="0"/>
                <a:solidFill>
                  <a:srgbClr val="FF0000"/>
                </a:solidFill>
                <a:effectLst>
                  <a:outerShdw blurRad="38100" dist="25400" dir="5400000" algn="ctr" rotWithShape="0">
                    <a:srgbClr val="6E747A">
                      <a:alpha val="43000"/>
                    </a:srgbClr>
                  </a:outerShdw>
                </a:effectLst>
              </a:rPr>
              <a:t>أنشئ برنامج هندسة الطاقة والنظم الكهربية – كلية الهندسة – جامعة طنطا</a:t>
            </a:r>
            <a:endParaRPr lang="ar-EG" sz="2400" b="1" i="1"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من خلال الانضمام إلى برنامجنا في هندسة الطاقة والنظم الكهربية، ستكتسب المعرفة والمهارات اللازمة للمساهمة في هذا التحول الهام. ستتعلم كيفية استخدام وتطوير تقنيات الطاقة المتجددة، والتي يمكن أن تساعد في تقليل التلوث البيئي والحفاظ على كوكبنا للأجيال القادمة.</a:t>
            </a:r>
            <a:endParaRPr lang="en-US" sz="2400" dirty="0">
              <a:ln w="0"/>
              <a:effectLst>
                <a:outerShdw blurRad="38100" dist="25400" dir="5400000" algn="ctr" rotWithShape="0">
                  <a:srgbClr val="6E747A">
                    <a:alpha val="43000"/>
                  </a:srgbClr>
                </a:outerShdw>
              </a:effectLst>
            </a:endParaRPr>
          </a:p>
        </p:txBody>
      </p:sp>
      <p:pic>
        <p:nvPicPr>
          <p:cNvPr id="2" name="2">
            <a:hlinkClick r:id="" action="ppaction://media"/>
            <a:extLst>
              <a:ext uri="{FF2B5EF4-FFF2-40B4-BE49-F238E27FC236}">
                <a16:creationId xmlns:a16="http://schemas.microsoft.com/office/drawing/2014/main" id="{D0279CCD-F179-E8D3-8C8F-A751A075BB9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2592118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6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Renewable Energy Engineer Sale | prohory.cz">
            <a:extLst>
              <a:ext uri="{FF2B5EF4-FFF2-40B4-BE49-F238E27FC236}">
                <a16:creationId xmlns:a16="http://schemas.microsoft.com/office/drawing/2014/main" id="{31FB1305-A595-C71B-A303-808F2173D6A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79" r="3004"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38200" y="932507"/>
            <a:ext cx="4485238" cy="5244456"/>
          </a:xfrm>
        </p:spPr>
        <p:txBody>
          <a:bodyPr vert="horz" lIns="91440" tIns="45720" rIns="91440" bIns="45720" rtlCol="0">
            <a:normAutofit lnSpcReduction="10000"/>
          </a:bodyPr>
          <a:lstStyle/>
          <a:p>
            <a:pPr marL="0" indent="0" algn="just" rtl="1">
              <a:buNone/>
            </a:pPr>
            <a:r>
              <a:rPr lang="ar-EG" sz="2400" b="1" dirty="0">
                <a:ln w="0"/>
                <a:solidFill>
                  <a:srgbClr val="FF0000"/>
                </a:solidFill>
                <a:effectLst>
                  <a:outerShdw blurRad="38100" dist="25400" dir="5400000" algn="ctr" rotWithShape="0">
                    <a:srgbClr val="6E747A">
                      <a:alpha val="43000"/>
                    </a:srgbClr>
                  </a:outerShdw>
                </a:effectLst>
              </a:rPr>
              <a:t>ندعوك للانضمام إلى برنامجنا في هندسة الطاقة والنظم الكهربائية بكلية الهندسة في جامعة طنطا.</a:t>
            </a:r>
          </a:p>
          <a:p>
            <a:pPr marL="0" indent="0" algn="ctr" rtl="1">
              <a:buNone/>
            </a:pPr>
            <a:endParaRPr lang="ar-EG" sz="2400"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حيث يتميز برنامجنا بأنه من البرامج المتفردة محلياً وإقليمياً من وجهة النظر الكهربائية. في الواقع، لا توجد العديد من البرامج المتخصصة في الطاقة المتجددة من الوجهة الكهربائية محلياً وإقليمياً. هذا يعني أن الانضمام إلى برنامجنا يوفر لك فرصة فريدة للتعلم والتطور في هذا المجال المتقدم.</a:t>
            </a:r>
          </a:p>
          <a:p>
            <a:pPr marL="0" indent="0" algn="ctr" rtl="1">
              <a:buNone/>
            </a:pPr>
            <a:endParaRPr lang="ar-EG" sz="2400" dirty="0">
              <a:ln w="0"/>
              <a:effectLst>
                <a:outerShdw blurRad="38100" dist="25400" dir="5400000" algn="ctr" rotWithShape="0">
                  <a:srgbClr val="6E747A">
                    <a:alpha val="43000"/>
                  </a:srgbClr>
                </a:outerShdw>
              </a:effectLst>
            </a:endParaRPr>
          </a:p>
          <a:p>
            <a:pPr marL="0" indent="0" algn="just" rtl="1">
              <a:buNone/>
            </a:pPr>
            <a:r>
              <a:rPr lang="ar-EG" sz="2400" dirty="0">
                <a:ln w="0"/>
                <a:effectLst>
                  <a:outerShdw blurRad="38100" dist="25400" dir="5400000" algn="ctr" rotWithShape="0">
                    <a:srgbClr val="6E747A">
                      <a:alpha val="43000"/>
                    </a:srgbClr>
                  </a:outerShdw>
                </a:effectLst>
              </a:rPr>
              <a:t>لا تفوت هذه الفرصة الرائعة لتعزيز مستقبلك الأكاديمي والمهني. نتطلع إلى رؤيتك في برنامجنا.</a:t>
            </a:r>
          </a:p>
        </p:txBody>
      </p:sp>
      <p:pic>
        <p:nvPicPr>
          <p:cNvPr id="2" name="3">
            <a:hlinkClick r:id="" action="ppaction://media"/>
            <a:extLst>
              <a:ext uri="{FF2B5EF4-FFF2-40B4-BE49-F238E27FC236}">
                <a16:creationId xmlns:a16="http://schemas.microsoft.com/office/drawing/2014/main" id="{02F5B212-4567-94BA-502B-213E785684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20211355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3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Renewable Energy Engineer Sale | prohory.cz">
            <a:extLst>
              <a:ext uri="{FF2B5EF4-FFF2-40B4-BE49-F238E27FC236}">
                <a16:creationId xmlns:a16="http://schemas.microsoft.com/office/drawing/2014/main" id="{31FB1305-A595-C71B-A303-808F2173D6A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79" r="3004"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38200" y="660903"/>
            <a:ext cx="4729681" cy="5516060"/>
          </a:xfrm>
        </p:spPr>
        <p:txBody>
          <a:bodyPr vert="horz" lIns="91440" tIns="45720" rIns="91440" bIns="45720" rtlCol="0">
            <a:normAutofit/>
          </a:bodyPr>
          <a:lstStyle/>
          <a:p>
            <a:pPr marL="0" indent="0" algn="ctr" rtl="1">
              <a:lnSpc>
                <a:spcPct val="100000"/>
              </a:lnSpc>
              <a:buNone/>
            </a:pPr>
            <a:r>
              <a:rPr lang="ar-EG" sz="2400" dirty="0">
                <a:ln w="0"/>
                <a:effectLst>
                  <a:outerShdw blurRad="38100" dist="25400" dir="5400000" algn="ctr" rotWithShape="0">
                    <a:srgbClr val="6E747A">
                      <a:alpha val="43000"/>
                    </a:srgbClr>
                  </a:outerShdw>
                </a:effectLst>
              </a:rPr>
              <a:t>على الرغم من أنها جديدة نسبياً في مجال الهندسة، إلا أن هندسة الطاقة المتجددة قد أثبتت بالفعل قيمتها في السوق العالمية. بصفة عامة، تحتل هندسة الطاقة المتجددة </a:t>
            </a:r>
            <a:r>
              <a:rPr lang="ar-EG" sz="2400" b="1" dirty="0">
                <a:ln w="0"/>
                <a:solidFill>
                  <a:srgbClr val="FF0000"/>
                </a:solidFill>
                <a:effectLst>
                  <a:outerShdw blurRad="38100" dist="25400" dir="5400000" algn="ctr" rotWithShape="0">
                    <a:srgbClr val="6E747A">
                      <a:alpha val="43000"/>
                    </a:srgbClr>
                  </a:outerShdw>
                </a:effectLst>
              </a:rPr>
              <a:t>المرتبة الثالثة </a:t>
            </a:r>
            <a:r>
              <a:rPr lang="ar-EG" sz="2400" dirty="0">
                <a:ln w="0"/>
                <a:effectLst>
                  <a:outerShdw blurRad="38100" dist="25400" dir="5400000" algn="ctr" rotWithShape="0">
                    <a:srgbClr val="6E747A">
                      <a:alpha val="43000"/>
                    </a:srgbClr>
                  </a:outerShdw>
                </a:effectLst>
              </a:rPr>
              <a:t>على مستوى العالم من حيث الرواتب في سوق العمل، وذلك بعد </a:t>
            </a:r>
            <a:r>
              <a:rPr lang="ar-SY" sz="2400" dirty="0">
                <a:ln w="0"/>
                <a:effectLst>
                  <a:outerShdw blurRad="38100" dist="25400" dir="5400000" algn="ctr" rotWithShape="0">
                    <a:srgbClr val="6E747A">
                      <a:alpha val="43000"/>
                    </a:srgbClr>
                  </a:outerShdw>
                </a:effectLst>
              </a:rPr>
              <a:t>هندستي </a:t>
            </a:r>
            <a:r>
              <a:rPr lang="ar-EG" sz="2400" dirty="0">
                <a:ln w="0"/>
                <a:effectLst>
                  <a:outerShdw blurRad="38100" dist="25400" dir="5400000" algn="ctr" rotWithShape="0">
                    <a:srgbClr val="6E747A">
                      <a:alpha val="43000"/>
                    </a:srgbClr>
                  </a:outerShdw>
                </a:effectLst>
              </a:rPr>
              <a:t>البترول والطاقة النووية. </a:t>
            </a:r>
          </a:p>
          <a:p>
            <a:pPr marL="0" indent="0" algn="ctr" rtl="1">
              <a:lnSpc>
                <a:spcPct val="100000"/>
              </a:lnSpc>
              <a:buNone/>
            </a:pPr>
            <a:endParaRPr lang="ar-EG" sz="2400" dirty="0">
              <a:ln w="0"/>
              <a:effectLst>
                <a:outerShdw blurRad="38100" dist="25400" dir="5400000" algn="ctr" rotWithShape="0">
                  <a:srgbClr val="6E747A">
                    <a:alpha val="43000"/>
                  </a:srgbClr>
                </a:outerShdw>
              </a:effectLst>
            </a:endParaRPr>
          </a:p>
          <a:p>
            <a:pPr marL="0" indent="0" algn="ctr" rtl="1">
              <a:lnSpc>
                <a:spcPct val="100000"/>
              </a:lnSpc>
              <a:buNone/>
            </a:pPr>
            <a:r>
              <a:rPr lang="ar-EG" sz="2400" dirty="0">
                <a:ln w="0"/>
                <a:effectLst>
                  <a:outerShdw blurRad="38100" dist="25400" dir="5400000" algn="ctr" rotWithShape="0">
                    <a:srgbClr val="6E747A">
                      <a:alpha val="43000"/>
                    </a:srgbClr>
                  </a:outerShdw>
                </a:effectLst>
              </a:rPr>
              <a:t>وما يزيد من قيمة هذا التخصص هو أن </a:t>
            </a:r>
            <a:r>
              <a:rPr lang="ar-SY" sz="2400" dirty="0">
                <a:ln w="0"/>
                <a:effectLst>
                  <a:outerShdw blurRad="38100" dist="25400" dir="5400000" algn="ctr" rotWithShape="0">
                    <a:srgbClr val="6E747A">
                      <a:alpha val="43000"/>
                    </a:srgbClr>
                  </a:outerShdw>
                </a:effectLst>
              </a:rPr>
              <a:t>مجالاته الدقيقة تحتل مراكز متميزة </a:t>
            </a:r>
            <a:r>
              <a:rPr lang="ar-EG" sz="2400" dirty="0">
                <a:ln w="0"/>
                <a:effectLst>
                  <a:outerShdw blurRad="38100" dist="25400" dir="5400000" algn="ctr" rotWithShape="0">
                    <a:srgbClr val="6E747A">
                      <a:alpha val="43000"/>
                    </a:srgbClr>
                  </a:outerShdw>
                </a:effectLst>
              </a:rPr>
              <a:t>على مستوى العالم. في سوق العمل الحالي والمستقبلي</a:t>
            </a:r>
            <a:endParaRPr lang="en-US" sz="2400" dirty="0">
              <a:ln w="0"/>
              <a:effectLst>
                <a:outerShdw blurRad="38100" dist="25400" dir="5400000" algn="ctr" rotWithShape="0">
                  <a:srgbClr val="6E747A">
                    <a:alpha val="43000"/>
                  </a:srgbClr>
                </a:outerShdw>
              </a:effectLst>
            </a:endParaRPr>
          </a:p>
        </p:txBody>
      </p:sp>
      <p:pic>
        <p:nvPicPr>
          <p:cNvPr id="2" name="4">
            <a:hlinkClick r:id="" action="ppaction://media"/>
            <a:extLst>
              <a:ext uri="{FF2B5EF4-FFF2-40B4-BE49-F238E27FC236}">
                <a16:creationId xmlns:a16="http://schemas.microsoft.com/office/drawing/2014/main" id="{E3A31F7A-8826-AA44-D6F9-92E4E0C1D0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00848428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7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Title 1">
            <a:extLst>
              <a:ext uri="{FF2B5EF4-FFF2-40B4-BE49-F238E27FC236}">
                <a16:creationId xmlns:a16="http://schemas.microsoft.com/office/drawing/2014/main" id="{FE961DA2-D552-483E-BAD3-063071B4743D}"/>
              </a:ext>
            </a:extLst>
          </p:cNvPr>
          <p:cNvSpPr txBox="1">
            <a:spLocks/>
          </p:cNvSpPr>
          <p:nvPr/>
        </p:nvSpPr>
        <p:spPr>
          <a:xfrm>
            <a:off x="8017255" y="208454"/>
            <a:ext cx="3336545" cy="9128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3600" b="1" kern="1200" dirty="0">
                <a:solidFill>
                  <a:srgbClr val="7030A0"/>
                </a:solidFill>
                <a:effectLst>
                  <a:outerShdw blurRad="38100" dist="38100" dir="2700000" algn="tl">
                    <a:srgbClr val="000000">
                      <a:alpha val="43137"/>
                    </a:srgbClr>
                  </a:outerShdw>
                </a:effectLst>
                <a:latin typeface="+mj-lt"/>
                <a:ea typeface="+mj-ea"/>
                <a:cs typeface="+mj-cs"/>
              </a:rPr>
              <a:t>الطاقة المتجددة</a:t>
            </a:r>
          </a:p>
        </p:txBody>
      </p:sp>
      <p:sp>
        <p:nvSpPr>
          <p:cNvPr id="4" name="Content Placeholder 3">
            <a:extLst>
              <a:ext uri="{FF2B5EF4-FFF2-40B4-BE49-F238E27FC236}">
                <a16:creationId xmlns:a16="http://schemas.microsoft.com/office/drawing/2014/main" id="{0B057C9A-4285-4F28-A11D-F7DB0D2C0A38}"/>
              </a:ext>
            </a:extLst>
          </p:cNvPr>
          <p:cNvSpPr>
            <a:spLocks noGrp="1"/>
          </p:cNvSpPr>
          <p:nvPr>
            <p:ph idx="1"/>
          </p:nvPr>
        </p:nvSpPr>
        <p:spPr>
          <a:xfrm>
            <a:off x="8017255" y="1146922"/>
            <a:ext cx="3336546" cy="5039274"/>
          </a:xfrm>
        </p:spPr>
        <p:txBody>
          <a:bodyPr vert="horz" lIns="91440" tIns="45720" rIns="91440" bIns="45720" rtlCol="0">
            <a:normAutofit lnSpcReduction="10000"/>
          </a:bodyPr>
          <a:lstStyle/>
          <a:p>
            <a:pPr marL="0" indent="0" algn="just" rtl="1">
              <a:spcAft>
                <a:spcPts val="600"/>
              </a:spcAft>
              <a:buNone/>
            </a:pPr>
            <a:r>
              <a:rPr lang="ar-EG" sz="2400" b="1" dirty="0">
                <a:ln w="0"/>
                <a:solidFill>
                  <a:srgbClr val="00B0F0"/>
                </a:solidFill>
                <a:effectLst>
                  <a:outerShdw blurRad="38100" dist="25400" dir="5400000" algn="ctr" rotWithShape="0">
                    <a:srgbClr val="6E747A">
                      <a:alpha val="43000"/>
                    </a:srgbClr>
                  </a:outerShdw>
                </a:effectLst>
              </a:rPr>
              <a:t>هي الطاقة التي تعتمد على مصادر طبيعية في إنتاج الطاقة الكهربائية. ما يميز هذه المصادر هو أنها لا تنضب مع الاستخدام، بل تتجدد باستمرار</a:t>
            </a:r>
            <a:endParaRPr lang="ar-EG" sz="2400" dirty="0">
              <a:ln w="0"/>
              <a:effectLst>
                <a:outerShdw blurRad="38100" dist="25400" dir="5400000" algn="ctr" rotWithShape="0">
                  <a:srgbClr val="6E747A">
                    <a:alpha val="43000"/>
                  </a:srgbClr>
                </a:outerShdw>
              </a:effectLst>
            </a:endParaRPr>
          </a:p>
          <a:p>
            <a:pPr marL="0" indent="0" algn="just" rtl="1">
              <a:spcAft>
                <a:spcPts val="600"/>
              </a:spcAft>
              <a:buNone/>
            </a:pPr>
            <a:r>
              <a:rPr lang="ar-EG" sz="2400" dirty="0">
                <a:ln w="0"/>
                <a:solidFill>
                  <a:srgbClr val="0000FF"/>
                </a:solidFill>
                <a:effectLst>
                  <a:outerShdw blurRad="38100" dist="25400" dir="5400000" algn="ctr" rotWithShape="0">
                    <a:srgbClr val="6E747A">
                      <a:alpha val="43000"/>
                    </a:srgbClr>
                  </a:outerShdw>
                </a:effectLst>
              </a:rPr>
              <a:t>تتعدد أنواع الطاقة المتجددة، وتشمل الطاقة الشمسية، وهي الطاقة التي نحصل عليها من الشمس، وطاقة الرياح، وهي الطاقة التي نحصل عليها من حركة الرياح. </a:t>
            </a:r>
          </a:p>
          <a:p>
            <a:pPr marL="0" indent="0" algn="just" rtl="1">
              <a:spcAft>
                <a:spcPts val="600"/>
              </a:spcAft>
              <a:buNone/>
            </a:pPr>
            <a:r>
              <a:rPr lang="ar-EG" sz="2400" dirty="0">
                <a:ln w="0"/>
                <a:effectLst>
                  <a:outerShdw blurRad="38100" dist="25400" dir="5400000" algn="ctr" rotWithShape="0">
                    <a:srgbClr val="6E747A">
                      <a:alpha val="43000"/>
                    </a:srgbClr>
                  </a:outerShdw>
                </a:effectLst>
              </a:rPr>
              <a:t>كما تشمل طاقة المد والجزر والأمواج، وهي الطاقة التي نحصل عليها من حركة المياه في البحار والمحيطات.</a:t>
            </a:r>
          </a:p>
        </p:txBody>
      </p:sp>
      <p:cxnSp>
        <p:nvCxnSpPr>
          <p:cNvPr id="44" name="Straight Connector 43">
            <a:extLst>
              <a:ext uri="{FF2B5EF4-FFF2-40B4-BE49-F238E27FC236}">
                <a16:creationId xmlns:a16="http://schemas.microsoft.com/office/drawing/2014/main" id="{822A5670-0F7B-4199-AEAB-33FBA9CEA4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1"/>
            <a:ext cx="0" cy="6858001"/>
          </a:xfrm>
          <a:prstGeom prst="line">
            <a:avLst/>
          </a:prstGeom>
          <a:ln w="3810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BB1744D-A7DF-4B65-B6E3-DCF12BB2D8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627" y="2228770"/>
            <a:ext cx="2877035"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82DD753-EA38-4E86-91FB-05041A44A2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67905"/>
            <a:ext cx="7530662"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DA63E78-7704-45EF-B5D3-EADDF5D826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1218591" y="5706812"/>
            <a:ext cx="2286000" cy="0"/>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981CAF29-417E-4E7C-BD91-A4616EE3AD47}"/>
              </a:ext>
            </a:extLst>
          </p:cNvPr>
          <p:cNvGrpSpPr/>
          <p:nvPr/>
        </p:nvGrpSpPr>
        <p:grpSpPr>
          <a:xfrm>
            <a:off x="5199541" y="2424609"/>
            <a:ext cx="2034507" cy="1799367"/>
            <a:chOff x="649219" y="2712946"/>
            <a:chExt cx="1957579" cy="1731330"/>
          </a:xfrm>
        </p:grpSpPr>
        <p:pic>
          <p:nvPicPr>
            <p:cNvPr id="13" name="Picture 12" descr="A group of clouds in the sky&#10;&#10;Description automatically generated">
              <a:extLst>
                <a:ext uri="{FF2B5EF4-FFF2-40B4-BE49-F238E27FC236}">
                  <a16:creationId xmlns:a16="http://schemas.microsoft.com/office/drawing/2014/main" id="{5E89684D-F81D-4565-9DD0-691996FB165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20257" b="16564"/>
            <a:stretch/>
          </p:blipFill>
          <p:spPr>
            <a:xfrm>
              <a:off x="649219" y="2712946"/>
              <a:ext cx="1957578" cy="1280160"/>
            </a:xfrm>
            <a:prstGeom prst="rect">
              <a:avLst/>
            </a:prstGeom>
            <a:ln>
              <a:noFill/>
            </a:ln>
            <a:effectLst>
              <a:outerShdw blurRad="292100" dist="139700" dir="2700000" algn="tl" rotWithShape="0">
                <a:srgbClr val="333333">
                  <a:alpha val="65000"/>
                </a:srgbClr>
              </a:outerShdw>
            </a:effectLst>
          </p:spPr>
        </p:pic>
        <p:sp>
          <p:nvSpPr>
            <p:cNvPr id="19" name="Content Placeholder 3">
              <a:extLst>
                <a:ext uri="{FF2B5EF4-FFF2-40B4-BE49-F238E27FC236}">
                  <a16:creationId xmlns:a16="http://schemas.microsoft.com/office/drawing/2014/main" id="{7A244667-48BC-4435-B031-53C2A1150EBC}"/>
                </a:ext>
              </a:extLst>
            </p:cNvPr>
            <p:cNvSpPr txBox="1">
              <a:spLocks/>
            </p:cNvSpPr>
            <p:nvPr/>
          </p:nvSpPr>
          <p:spPr>
            <a:xfrm>
              <a:off x="649220" y="3987076"/>
              <a:ext cx="1957578" cy="4572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41832" rtl="1">
                <a:lnSpc>
                  <a:spcPct val="150000"/>
                </a:lnSpc>
                <a:spcBef>
                  <a:spcPts val="1030"/>
                </a:spcBef>
                <a:buNone/>
              </a:pPr>
              <a:r>
                <a:rPr lang="ar-EG" sz="2884" b="1" i="1" kern="1200" dirty="0">
                  <a:solidFill>
                    <a:srgbClr val="FF0000"/>
                  </a:solidFill>
                  <a:latin typeface="+mn-lt"/>
                  <a:ea typeface="+mn-ea"/>
                  <a:cs typeface="+mn-cs"/>
                </a:rPr>
                <a:t>الشمس</a:t>
              </a:r>
              <a:r>
                <a:rPr lang="ar-EG" sz="2884" kern="1200" dirty="0">
                  <a:solidFill>
                    <a:schemeClr val="tx1"/>
                  </a:solidFill>
                  <a:latin typeface="+mn-lt"/>
                  <a:ea typeface="+mn-ea"/>
                  <a:cs typeface="+mn-cs"/>
                </a:rPr>
                <a:t> </a:t>
              </a:r>
              <a:endParaRPr lang="ar-EG" dirty="0"/>
            </a:p>
          </p:txBody>
        </p:sp>
      </p:grpSp>
      <p:grpSp>
        <p:nvGrpSpPr>
          <p:cNvPr id="29" name="Group 28">
            <a:extLst>
              <a:ext uri="{FF2B5EF4-FFF2-40B4-BE49-F238E27FC236}">
                <a16:creationId xmlns:a16="http://schemas.microsoft.com/office/drawing/2014/main" id="{8ECA356C-F151-4599-BE41-720CB7B290E1}"/>
              </a:ext>
            </a:extLst>
          </p:cNvPr>
          <p:cNvGrpSpPr/>
          <p:nvPr/>
        </p:nvGrpSpPr>
        <p:grpSpPr>
          <a:xfrm>
            <a:off x="402608" y="531084"/>
            <a:ext cx="3917965" cy="3537134"/>
            <a:chOff x="4006139" y="2559357"/>
            <a:chExt cx="1924416" cy="1737360"/>
          </a:xfrm>
        </p:grpSpPr>
        <p:pic>
          <p:nvPicPr>
            <p:cNvPr id="21" name="Picture 20" descr="A large green field with trees in the background&#10;&#10;Description automatically generated">
              <a:extLst>
                <a:ext uri="{FF2B5EF4-FFF2-40B4-BE49-F238E27FC236}">
                  <a16:creationId xmlns:a16="http://schemas.microsoft.com/office/drawing/2014/main" id="{4361707F-3BA5-44E2-BD23-10B540B4CCD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010315" y="2559357"/>
              <a:ext cx="1920240" cy="1280160"/>
            </a:xfrm>
            <a:prstGeom prst="rect">
              <a:avLst/>
            </a:prstGeom>
            <a:ln>
              <a:noFill/>
            </a:ln>
            <a:effectLst>
              <a:outerShdw blurRad="292100" dist="139700" dir="2700000" algn="tl" rotWithShape="0">
                <a:srgbClr val="333333">
                  <a:alpha val="65000"/>
                </a:srgbClr>
              </a:outerShdw>
            </a:effectLst>
          </p:spPr>
        </p:pic>
        <p:sp>
          <p:nvSpPr>
            <p:cNvPr id="23" name="Content Placeholder 3">
              <a:extLst>
                <a:ext uri="{FF2B5EF4-FFF2-40B4-BE49-F238E27FC236}">
                  <a16:creationId xmlns:a16="http://schemas.microsoft.com/office/drawing/2014/main" id="{4585DF62-F8E1-4D5C-92F5-01DB1596016F}"/>
                </a:ext>
              </a:extLst>
            </p:cNvPr>
            <p:cNvSpPr txBox="1">
              <a:spLocks/>
            </p:cNvSpPr>
            <p:nvPr/>
          </p:nvSpPr>
          <p:spPr>
            <a:xfrm>
              <a:off x="4006139" y="3839517"/>
              <a:ext cx="1920241" cy="457200"/>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856232" rtl="1">
                <a:lnSpc>
                  <a:spcPct val="150000"/>
                </a:lnSpc>
                <a:spcBef>
                  <a:spcPts val="2030"/>
                </a:spcBef>
                <a:buNone/>
              </a:pPr>
              <a:r>
                <a:rPr lang="ar-EG" sz="5684" b="1" i="1" kern="1200" dirty="0">
                  <a:solidFill>
                    <a:srgbClr val="FF0000"/>
                  </a:solidFill>
                  <a:latin typeface="+mn-lt"/>
                  <a:ea typeface="+mn-ea"/>
                  <a:cs typeface="+mn-cs"/>
                </a:rPr>
                <a:t>الرياح</a:t>
              </a:r>
              <a:endParaRPr lang="ar-EG" b="1" i="1" dirty="0">
                <a:solidFill>
                  <a:srgbClr val="FF0000"/>
                </a:solidFill>
              </a:endParaRPr>
            </a:p>
          </p:txBody>
        </p:sp>
      </p:grpSp>
      <p:grpSp>
        <p:nvGrpSpPr>
          <p:cNvPr id="28" name="Group 27">
            <a:extLst>
              <a:ext uri="{FF2B5EF4-FFF2-40B4-BE49-F238E27FC236}">
                <a16:creationId xmlns:a16="http://schemas.microsoft.com/office/drawing/2014/main" id="{09087EB4-E07B-4493-BEF3-5A152B6C7804}"/>
              </a:ext>
            </a:extLst>
          </p:cNvPr>
          <p:cNvGrpSpPr/>
          <p:nvPr/>
        </p:nvGrpSpPr>
        <p:grpSpPr>
          <a:xfrm>
            <a:off x="2671427" y="4911833"/>
            <a:ext cx="1628666" cy="1448024"/>
            <a:chOff x="6858413" y="3837770"/>
            <a:chExt cx="2052734" cy="1825057"/>
          </a:xfrm>
        </p:grpSpPr>
        <p:pic>
          <p:nvPicPr>
            <p:cNvPr id="24" name="Picture 23" descr="A picture containing blur&#10;&#10;Description automatically generated">
              <a:extLst>
                <a:ext uri="{FF2B5EF4-FFF2-40B4-BE49-F238E27FC236}">
                  <a16:creationId xmlns:a16="http://schemas.microsoft.com/office/drawing/2014/main" id="{CB371C0C-B64F-4EC8-95C8-984CE526599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58413" y="3837770"/>
              <a:ext cx="2052734" cy="1371600"/>
            </a:xfrm>
            <a:prstGeom prst="rect">
              <a:avLst/>
            </a:prstGeom>
            <a:ln>
              <a:noFill/>
            </a:ln>
            <a:effectLst>
              <a:outerShdw blurRad="292100" dist="139700" dir="2700000" algn="tl" rotWithShape="0">
                <a:srgbClr val="333333">
                  <a:alpha val="65000"/>
                </a:srgbClr>
              </a:outerShdw>
            </a:effectLst>
          </p:spPr>
        </p:pic>
        <p:sp>
          <p:nvSpPr>
            <p:cNvPr id="26" name="Content Placeholder 3">
              <a:extLst>
                <a:ext uri="{FF2B5EF4-FFF2-40B4-BE49-F238E27FC236}">
                  <a16:creationId xmlns:a16="http://schemas.microsoft.com/office/drawing/2014/main" id="{896DFF32-8545-4573-A997-24F78ABBE71B}"/>
                </a:ext>
              </a:extLst>
            </p:cNvPr>
            <p:cNvSpPr txBox="1">
              <a:spLocks/>
            </p:cNvSpPr>
            <p:nvPr/>
          </p:nvSpPr>
          <p:spPr>
            <a:xfrm>
              <a:off x="6858413" y="5209370"/>
              <a:ext cx="2052734" cy="45345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722376" rtl="1">
                <a:lnSpc>
                  <a:spcPct val="150000"/>
                </a:lnSpc>
                <a:spcBef>
                  <a:spcPts val="790"/>
                </a:spcBef>
                <a:buNone/>
              </a:pPr>
              <a:r>
                <a:rPr lang="ar-EG" sz="2212" b="1" i="1" kern="1200" dirty="0">
                  <a:solidFill>
                    <a:srgbClr val="0000FF"/>
                  </a:solidFill>
                  <a:latin typeface="+mn-lt"/>
                  <a:ea typeface="+mn-ea"/>
                  <a:cs typeface="+mn-cs"/>
                </a:rPr>
                <a:t>المياه</a:t>
              </a:r>
              <a:endParaRPr lang="ar-EG" b="1" i="1" dirty="0">
                <a:solidFill>
                  <a:srgbClr val="0000FF"/>
                </a:solidFill>
              </a:endParaRPr>
            </a:p>
          </p:txBody>
        </p:sp>
      </p:grpSp>
      <p:grpSp>
        <p:nvGrpSpPr>
          <p:cNvPr id="18" name="Group 17">
            <a:extLst>
              <a:ext uri="{FF2B5EF4-FFF2-40B4-BE49-F238E27FC236}">
                <a16:creationId xmlns:a16="http://schemas.microsoft.com/office/drawing/2014/main" id="{1064F7CA-772C-47D3-BD34-2C0AFE8E31A5}"/>
              </a:ext>
            </a:extLst>
          </p:cNvPr>
          <p:cNvGrpSpPr/>
          <p:nvPr/>
        </p:nvGrpSpPr>
        <p:grpSpPr>
          <a:xfrm>
            <a:off x="5124144" y="4912224"/>
            <a:ext cx="2200174" cy="1447628"/>
            <a:chOff x="9322665" y="4172074"/>
            <a:chExt cx="2622699" cy="1725633"/>
          </a:xfrm>
        </p:grpSpPr>
        <p:pic>
          <p:nvPicPr>
            <p:cNvPr id="25" name="Picture 24" descr="A picture containing sitting, table&#10;&#10;Description automatically generated">
              <a:extLst>
                <a:ext uri="{FF2B5EF4-FFF2-40B4-BE49-F238E27FC236}">
                  <a16:creationId xmlns:a16="http://schemas.microsoft.com/office/drawing/2014/main" id="{18109E7B-0AE6-4C2B-8C9B-BD7C5240189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332611" y="4172074"/>
              <a:ext cx="2612753" cy="1280160"/>
            </a:xfrm>
            <a:prstGeom prst="rect">
              <a:avLst/>
            </a:prstGeom>
            <a:ln>
              <a:noFill/>
            </a:ln>
            <a:effectLst>
              <a:outerShdw blurRad="292100" dist="139700" dir="2700000" algn="tl" rotWithShape="0">
                <a:srgbClr val="333333">
                  <a:alpha val="65000"/>
                </a:srgbClr>
              </a:outerShdw>
            </a:effectLst>
          </p:spPr>
        </p:pic>
        <p:sp>
          <p:nvSpPr>
            <p:cNvPr id="27" name="Content Placeholder 3">
              <a:extLst>
                <a:ext uri="{FF2B5EF4-FFF2-40B4-BE49-F238E27FC236}">
                  <a16:creationId xmlns:a16="http://schemas.microsoft.com/office/drawing/2014/main" id="{26971A7C-FF51-4FAB-A42A-FB8F376DC89F}"/>
                </a:ext>
              </a:extLst>
            </p:cNvPr>
            <p:cNvSpPr txBox="1">
              <a:spLocks/>
            </p:cNvSpPr>
            <p:nvPr/>
          </p:nvSpPr>
          <p:spPr>
            <a:xfrm>
              <a:off x="9322665" y="5444250"/>
              <a:ext cx="2610976" cy="45345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defTabSz="758952" rtl="1">
                <a:lnSpc>
                  <a:spcPct val="150000"/>
                </a:lnSpc>
                <a:spcBef>
                  <a:spcPts val="830"/>
                </a:spcBef>
                <a:buNone/>
              </a:pPr>
              <a:r>
                <a:rPr lang="ar-EG" sz="2324" b="1" i="1" kern="1200" dirty="0">
                  <a:solidFill>
                    <a:srgbClr val="FF0000"/>
                  </a:solidFill>
                  <a:latin typeface="+mn-lt"/>
                  <a:ea typeface="+mn-ea"/>
                  <a:cs typeface="+mn-cs"/>
                </a:rPr>
                <a:t>الحرارة الكامنة في باطن الأرض </a:t>
              </a:r>
              <a:endParaRPr lang="ar-EG" b="1" i="1" dirty="0">
                <a:solidFill>
                  <a:srgbClr val="FF0000"/>
                </a:solidFill>
              </a:endParaRPr>
            </a:p>
          </p:txBody>
        </p:sp>
      </p:grpSp>
      <p:grpSp>
        <p:nvGrpSpPr>
          <p:cNvPr id="39" name="Group 38">
            <a:extLst>
              <a:ext uri="{FF2B5EF4-FFF2-40B4-BE49-F238E27FC236}">
                <a16:creationId xmlns:a16="http://schemas.microsoft.com/office/drawing/2014/main" id="{1721D3EB-9C79-4F55-AA68-31C756F49F3E}"/>
              </a:ext>
            </a:extLst>
          </p:cNvPr>
          <p:cNvGrpSpPr/>
          <p:nvPr/>
        </p:nvGrpSpPr>
        <p:grpSpPr>
          <a:xfrm>
            <a:off x="5200921" y="375322"/>
            <a:ext cx="2039183" cy="1657613"/>
            <a:chOff x="856647" y="4312944"/>
            <a:chExt cx="2133600" cy="1734362"/>
          </a:xfrm>
        </p:grpSpPr>
        <p:pic>
          <p:nvPicPr>
            <p:cNvPr id="32" name="Picture 31" descr="A person riding a wave on a surfboard in the water&#10;&#10;Description automatically generated">
              <a:extLst>
                <a:ext uri="{FF2B5EF4-FFF2-40B4-BE49-F238E27FC236}">
                  <a16:creationId xmlns:a16="http://schemas.microsoft.com/office/drawing/2014/main" id="{8DDC83AC-E5D1-4B7A-AA4E-F5F78D7FA49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6647" y="4312944"/>
              <a:ext cx="2133600" cy="1280160"/>
            </a:xfrm>
            <a:prstGeom prst="rect">
              <a:avLst/>
            </a:prstGeom>
            <a:ln>
              <a:noFill/>
            </a:ln>
            <a:effectLst>
              <a:outerShdw blurRad="292100" dist="139700" dir="2700000" algn="tl" rotWithShape="0">
                <a:srgbClr val="333333">
                  <a:alpha val="65000"/>
                </a:srgbClr>
              </a:outerShdw>
            </a:effectLst>
          </p:spPr>
        </p:pic>
        <p:sp>
          <p:nvSpPr>
            <p:cNvPr id="36" name="Content Placeholder 3">
              <a:extLst>
                <a:ext uri="{FF2B5EF4-FFF2-40B4-BE49-F238E27FC236}">
                  <a16:creationId xmlns:a16="http://schemas.microsoft.com/office/drawing/2014/main" id="{4438C48B-0C54-4A3F-8AAB-06A231E816C8}"/>
                </a:ext>
              </a:extLst>
            </p:cNvPr>
            <p:cNvSpPr txBox="1">
              <a:spLocks/>
            </p:cNvSpPr>
            <p:nvPr/>
          </p:nvSpPr>
          <p:spPr>
            <a:xfrm>
              <a:off x="856647" y="5594044"/>
              <a:ext cx="2133599" cy="453262"/>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868680" rtl="1">
                <a:lnSpc>
                  <a:spcPct val="150000"/>
                </a:lnSpc>
                <a:spcBef>
                  <a:spcPts val="950"/>
                </a:spcBef>
                <a:buNone/>
              </a:pPr>
              <a:r>
                <a:rPr lang="ar-EG" sz="2660" b="1" i="1" kern="1200" dirty="0">
                  <a:solidFill>
                    <a:srgbClr val="0000FF"/>
                  </a:solidFill>
                  <a:latin typeface="+mn-lt"/>
                  <a:ea typeface="+mn-ea"/>
                  <a:cs typeface="+mn-cs"/>
                </a:rPr>
                <a:t>الأمواج</a:t>
              </a:r>
              <a:endParaRPr lang="ar-EG" b="1" i="1" dirty="0">
                <a:solidFill>
                  <a:srgbClr val="0000FF"/>
                </a:solidFill>
              </a:endParaRPr>
            </a:p>
          </p:txBody>
        </p:sp>
      </p:grpSp>
      <p:grpSp>
        <p:nvGrpSpPr>
          <p:cNvPr id="38" name="Group 37">
            <a:extLst>
              <a:ext uri="{FF2B5EF4-FFF2-40B4-BE49-F238E27FC236}">
                <a16:creationId xmlns:a16="http://schemas.microsoft.com/office/drawing/2014/main" id="{8AEB4AF8-A130-42B5-B92E-A654530D29F9}"/>
              </a:ext>
            </a:extLst>
          </p:cNvPr>
          <p:cNvGrpSpPr/>
          <p:nvPr/>
        </p:nvGrpSpPr>
        <p:grpSpPr>
          <a:xfrm>
            <a:off x="422440" y="4911833"/>
            <a:ext cx="1617292" cy="1448019"/>
            <a:chOff x="5068141" y="4500164"/>
            <a:chExt cx="1944156" cy="1740672"/>
          </a:xfrm>
        </p:grpSpPr>
        <p:pic>
          <p:nvPicPr>
            <p:cNvPr id="34" name="Picture 33" descr="A close up of an animal&#10;&#10;Description automatically generated">
              <a:extLst>
                <a:ext uri="{FF2B5EF4-FFF2-40B4-BE49-F238E27FC236}">
                  <a16:creationId xmlns:a16="http://schemas.microsoft.com/office/drawing/2014/main" id="{5C2D8431-0E91-4F49-BBCC-E9E07C01EDE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81564" y="4500164"/>
              <a:ext cx="1930733" cy="1280160"/>
            </a:xfrm>
            <a:prstGeom prst="rect">
              <a:avLst/>
            </a:prstGeom>
            <a:ln>
              <a:noFill/>
            </a:ln>
            <a:effectLst>
              <a:outerShdw blurRad="292100" dist="139700" dir="2700000" algn="tl" rotWithShape="0">
                <a:srgbClr val="333333">
                  <a:alpha val="65000"/>
                </a:srgbClr>
              </a:outerShdw>
            </a:effectLst>
          </p:spPr>
        </p:pic>
        <p:sp>
          <p:nvSpPr>
            <p:cNvPr id="37" name="Content Placeholder 3">
              <a:extLst>
                <a:ext uri="{FF2B5EF4-FFF2-40B4-BE49-F238E27FC236}">
                  <a16:creationId xmlns:a16="http://schemas.microsoft.com/office/drawing/2014/main" id="{CA231E90-DA19-43DE-A617-7F2AFA7A3CDB}"/>
                </a:ext>
              </a:extLst>
            </p:cNvPr>
            <p:cNvSpPr txBox="1">
              <a:spLocks/>
            </p:cNvSpPr>
            <p:nvPr/>
          </p:nvSpPr>
          <p:spPr>
            <a:xfrm>
              <a:off x="5068141" y="5787379"/>
              <a:ext cx="1944155" cy="45345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758952" rtl="1">
                <a:lnSpc>
                  <a:spcPct val="150000"/>
                </a:lnSpc>
                <a:spcBef>
                  <a:spcPts val="830"/>
                </a:spcBef>
                <a:buNone/>
              </a:pPr>
              <a:r>
                <a:rPr lang="ar-EG" sz="2324" b="1" i="1" kern="1200" dirty="0">
                  <a:solidFill>
                    <a:srgbClr val="0000FF"/>
                  </a:solidFill>
                  <a:latin typeface="+mn-lt"/>
                  <a:ea typeface="+mn-ea"/>
                  <a:cs typeface="+mn-cs"/>
                </a:rPr>
                <a:t>المد والجزر</a:t>
              </a:r>
              <a:endParaRPr lang="ar-EG" b="1" i="1" dirty="0">
                <a:solidFill>
                  <a:srgbClr val="0000FF"/>
                </a:solidFill>
              </a:endParaRPr>
            </a:p>
          </p:txBody>
        </p:sp>
      </p:grpSp>
      <p:pic>
        <p:nvPicPr>
          <p:cNvPr id="2" name="5">
            <a:hlinkClick r:id="" action="ppaction://media"/>
            <a:extLst>
              <a:ext uri="{FF2B5EF4-FFF2-40B4-BE49-F238E27FC236}">
                <a16:creationId xmlns:a16="http://schemas.microsoft.com/office/drawing/2014/main" id="{0CBD7D9D-634C-165E-3980-B9DC52BE8E3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96967185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7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45148A-7980-4FA8-A813-0D5D643821B6}"/>
              </a:ext>
            </a:extLst>
          </p:cNvPr>
          <p:cNvSpPr txBox="1">
            <a:spLocks/>
          </p:cNvSpPr>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2600" b="1" kern="1200" dirty="0">
                <a:solidFill>
                  <a:srgbClr val="FFFFFF"/>
                </a:solidFill>
                <a:effectLst>
                  <a:outerShdw blurRad="38100" dist="38100" dir="2700000" algn="tl">
                    <a:srgbClr val="000000">
                      <a:alpha val="43137"/>
                    </a:srgbClr>
                  </a:outerShdw>
                </a:effectLst>
                <a:latin typeface="+mj-lt"/>
                <a:ea typeface="+mj-ea"/>
                <a:cs typeface="+mj-cs"/>
              </a:rPr>
              <a:t>توقعات </a:t>
            </a: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حجم</a:t>
            </a:r>
            <a:r>
              <a:rPr lang="en-US" sz="2600" b="1" kern="1200" dirty="0">
                <a:solidFill>
                  <a:srgbClr val="FFFFFF"/>
                </a:solidFill>
                <a:effectLst>
                  <a:outerShdw blurRad="38100" dist="38100" dir="2700000" algn="tl">
                    <a:srgbClr val="000000">
                      <a:alpha val="43137"/>
                    </a:srgbClr>
                  </a:outerShdw>
                </a:effectLst>
                <a:latin typeface="+mj-lt"/>
                <a:ea typeface="+mj-ea"/>
                <a:cs typeface="+mj-cs"/>
              </a:rPr>
              <a:t> الطاقة المتجددة </a:t>
            </a:r>
            <a:r>
              <a:rPr lang="en-US" sz="2600" b="1" kern="1200" dirty="0" err="1">
                <a:solidFill>
                  <a:srgbClr val="FFFFFF"/>
                </a:solidFill>
                <a:effectLst>
                  <a:outerShdw blurRad="38100" dist="38100" dir="2700000" algn="tl">
                    <a:srgbClr val="000000">
                      <a:alpha val="43137"/>
                    </a:srgbClr>
                  </a:outerShdw>
                </a:effectLst>
                <a:latin typeface="+mj-lt"/>
                <a:ea typeface="+mj-ea"/>
                <a:cs typeface="+mj-cs"/>
              </a:rPr>
              <a:t>في</a:t>
            </a:r>
            <a:r>
              <a:rPr lang="en-US" sz="2600" b="1" kern="1200" dirty="0">
                <a:solidFill>
                  <a:srgbClr val="FFFFFF"/>
                </a:solidFill>
                <a:effectLst>
                  <a:outerShdw blurRad="38100" dist="38100" dir="2700000" algn="tl">
                    <a:srgbClr val="000000">
                      <a:alpha val="43137"/>
                    </a:srgbClr>
                  </a:outerShdw>
                </a:effectLst>
                <a:latin typeface="+mj-lt"/>
                <a:ea typeface="+mj-ea"/>
                <a:cs typeface="+mj-cs"/>
              </a:rPr>
              <a:t> مصر</a:t>
            </a:r>
          </a:p>
        </p:txBody>
      </p:sp>
      <p:pic>
        <p:nvPicPr>
          <p:cNvPr id="2" name="Picture 1">
            <a:extLst>
              <a:ext uri="{FF2B5EF4-FFF2-40B4-BE49-F238E27FC236}">
                <a16:creationId xmlns:a16="http://schemas.microsoft.com/office/drawing/2014/main" id="{43ABB6C8-15CD-4BE9-82CC-4B4533F78BD6}"/>
              </a:ext>
            </a:extLst>
          </p:cNvPr>
          <p:cNvPicPr>
            <a:picLocks noChangeAspect="1"/>
          </p:cNvPicPr>
          <p:nvPr/>
        </p:nvPicPr>
        <p:blipFill>
          <a:blip r:embed="rId4"/>
          <a:stretch>
            <a:fillRect/>
          </a:stretch>
        </p:blipFill>
        <p:spPr>
          <a:xfrm>
            <a:off x="4072420" y="961812"/>
            <a:ext cx="7120559" cy="4930987"/>
          </a:xfrm>
          <a:prstGeom prst="rect">
            <a:avLst/>
          </a:prstGeom>
        </p:spPr>
      </p:pic>
      <p:pic>
        <p:nvPicPr>
          <p:cNvPr id="3" name="6">
            <a:hlinkClick r:id="" action="ppaction://media"/>
            <a:extLst>
              <a:ext uri="{FF2B5EF4-FFF2-40B4-BE49-F238E27FC236}">
                <a16:creationId xmlns:a16="http://schemas.microsoft.com/office/drawing/2014/main" id="{B08A5CD3-93EA-55AD-2AB0-78550F1CC6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750297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2549905-929B-9D9C-2AEA-FCA43F027F7F}"/>
              </a:ext>
            </a:extLst>
          </p:cNvPr>
          <p:cNvSpPr txBox="1"/>
          <p:nvPr/>
        </p:nvSpPr>
        <p:spPr>
          <a:xfrm>
            <a:off x="494262" y="439852"/>
            <a:ext cx="4579875" cy="5494383"/>
          </a:xfrm>
          <a:prstGeom prst="rect">
            <a:avLst/>
          </a:prstGeom>
        </p:spPr>
        <p:txBody>
          <a:bodyPr vert="horz" lIns="91440" tIns="45720" rIns="91440" bIns="45720" rtlCol="0">
            <a:normAutofit fontScale="92500"/>
          </a:bodyPr>
          <a:lstStyle/>
          <a:p>
            <a:pPr algn="ctr" rtl="1">
              <a:lnSpc>
                <a:spcPct val="150000"/>
              </a:lnSpc>
              <a:spcBef>
                <a:spcPts val="1000"/>
              </a:spcBef>
              <a:spcAft>
                <a:spcPts val="600"/>
              </a:spcAft>
            </a:pPr>
            <a:r>
              <a:rPr lang="ar-EG" sz="2800" dirty="0">
                <a:ln w="0"/>
                <a:effectLst>
                  <a:outerShdw blurRad="38100" dist="25400" dir="5400000" algn="ctr" rotWithShape="0">
                    <a:srgbClr val="6E747A">
                      <a:alpha val="43000"/>
                    </a:srgbClr>
                  </a:outerShdw>
                </a:effectLst>
              </a:rPr>
              <a:t>في هذا التخصص، نتجاوز حدود الدراسة التقليدية للطاقة، حيث نركز على استكشاف المصادر المتجددة ونغوص بعمق في فهم المصادر التقليدية. نسعى لتحقيق توازن مثالي ودمج فعّال بين هذين النوعين من المصادر. نحقق هذا الهدف من خلال دراسة شاملة ومتعددة الأبعاد، تتضمن البحث عن طرق جديدة ومبتكرة للتحول نحو استخدام الطاقة المستدامة.</a:t>
            </a:r>
            <a:endParaRPr lang="en-US" sz="2800" dirty="0">
              <a:ln w="0"/>
              <a:effectLst>
                <a:outerShdw blurRad="38100" dist="25400" dir="5400000" algn="ctr" rotWithShape="0">
                  <a:srgbClr val="6E747A">
                    <a:alpha val="43000"/>
                  </a:srgbClr>
                </a:outerShdw>
              </a:effectLst>
            </a:endParaRPr>
          </a:p>
        </p:txBody>
      </p:sp>
      <p:pic>
        <p:nvPicPr>
          <p:cNvPr id="2050" name="Picture 2" descr="Smart grid evolution | Eolas Magazine">
            <a:extLst>
              <a:ext uri="{FF2B5EF4-FFF2-40B4-BE49-F238E27FC236}">
                <a16:creationId xmlns:a16="http://schemas.microsoft.com/office/drawing/2014/main" id="{18DA1C35-9BDE-A6F4-7A4E-1B89BBC4AE0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897" r="20260"/>
          <a:stretch/>
        </p:blipFill>
        <p:spPr bwMode="auto">
          <a:xfrm>
            <a:off x="8452968" y="3681465"/>
            <a:ext cx="3747932" cy="3176541"/>
          </a:xfrm>
          <a:custGeom>
            <a:avLst/>
            <a:gdLst/>
            <a:ahLst/>
            <a:cxnLst/>
            <a:rect l="l" t="t" r="r" b="b"/>
            <a:pathLst>
              <a:path w="3747932" h="3176541">
                <a:moveTo>
                  <a:pt x="3239865" y="21"/>
                </a:moveTo>
                <a:cubicBezTo>
                  <a:pt x="3261821" y="112"/>
                  <a:pt x="3278837" y="498"/>
                  <a:pt x="3290337" y="938"/>
                </a:cubicBezTo>
                <a:cubicBezTo>
                  <a:pt x="3401766" y="5376"/>
                  <a:pt x="3510165" y="23128"/>
                  <a:pt x="3616543" y="49449"/>
                </a:cubicBezTo>
                <a:lnTo>
                  <a:pt x="3747932" y="87091"/>
                </a:lnTo>
                <a:lnTo>
                  <a:pt x="3747932" y="3176541"/>
                </a:lnTo>
                <a:lnTo>
                  <a:pt x="401358" y="3176541"/>
                </a:lnTo>
                <a:lnTo>
                  <a:pt x="398780" y="3136258"/>
                </a:lnTo>
                <a:cubicBezTo>
                  <a:pt x="400956" y="3079023"/>
                  <a:pt x="437945" y="3052703"/>
                  <a:pt x="483325" y="3030665"/>
                </a:cubicBezTo>
                <a:cubicBezTo>
                  <a:pt x="498866" y="3023015"/>
                  <a:pt x="520932" y="3023320"/>
                  <a:pt x="526840" y="2999447"/>
                </a:cubicBezTo>
                <a:cubicBezTo>
                  <a:pt x="501352" y="2976798"/>
                  <a:pt x="470270" y="2995161"/>
                  <a:pt x="442916" y="2988735"/>
                </a:cubicBezTo>
                <a:cubicBezTo>
                  <a:pt x="420228" y="2983533"/>
                  <a:pt x="382618" y="2986286"/>
                  <a:pt x="413701" y="2944662"/>
                </a:cubicBezTo>
                <a:cubicBezTo>
                  <a:pt x="422716" y="2932726"/>
                  <a:pt x="412147" y="2923542"/>
                  <a:pt x="400645" y="2922625"/>
                </a:cubicBezTo>
                <a:cubicBezTo>
                  <a:pt x="308644" y="2913137"/>
                  <a:pt x="350915" y="2828968"/>
                  <a:pt x="321386" y="2784590"/>
                </a:cubicBezTo>
                <a:cubicBezTo>
                  <a:pt x="313307" y="2772348"/>
                  <a:pt x="322010" y="2751230"/>
                  <a:pt x="334753" y="2746027"/>
                </a:cubicBezTo>
                <a:cubicBezTo>
                  <a:pt x="416187" y="2711746"/>
                  <a:pt x="427377" y="2630027"/>
                  <a:pt x="466852" y="2559632"/>
                </a:cubicBezTo>
                <a:cubicBezTo>
                  <a:pt x="423957" y="2531782"/>
                  <a:pt x="372673" y="2525661"/>
                  <a:pt x="326361" y="2507602"/>
                </a:cubicBezTo>
                <a:cubicBezTo>
                  <a:pt x="278183" y="2488626"/>
                  <a:pt x="278183" y="2474547"/>
                  <a:pt x="317968" y="2419457"/>
                </a:cubicBezTo>
                <a:cubicBezTo>
                  <a:pt x="214465" y="2407519"/>
                  <a:pt x="214465" y="2407519"/>
                  <a:pt x="246479" y="2320903"/>
                </a:cubicBezTo>
                <a:cubicBezTo>
                  <a:pt x="159758" y="2312945"/>
                  <a:pt x="102570" y="2271933"/>
                  <a:pt x="89205" y="2182255"/>
                </a:cubicBezTo>
                <a:cubicBezTo>
                  <a:pt x="82677" y="2138795"/>
                  <a:pt x="43514" y="2118290"/>
                  <a:pt x="0" y="2089213"/>
                </a:cubicBezTo>
                <a:cubicBezTo>
                  <a:pt x="54081" y="2061053"/>
                  <a:pt x="90759" y="2002290"/>
                  <a:pt x="153855" y="2064423"/>
                </a:cubicBezTo>
                <a:cubicBezTo>
                  <a:pt x="176855" y="2087070"/>
                  <a:pt x="174683" y="2058300"/>
                  <a:pt x="177788" y="2050037"/>
                </a:cubicBezTo>
                <a:cubicBezTo>
                  <a:pt x="185247" y="2029838"/>
                  <a:pt x="169707" y="2016369"/>
                  <a:pt x="159450" y="2001067"/>
                </a:cubicBezTo>
                <a:cubicBezTo>
                  <a:pt x="149504" y="1985763"/>
                  <a:pt x="137691" y="1969543"/>
                  <a:pt x="134895" y="1952400"/>
                </a:cubicBezTo>
                <a:cubicBezTo>
                  <a:pt x="133031" y="1940465"/>
                  <a:pt x="142044" y="1923021"/>
                  <a:pt x="151990" y="1914144"/>
                </a:cubicBezTo>
                <a:cubicBezTo>
                  <a:pt x="204209" y="1867316"/>
                  <a:pt x="173127" y="1762030"/>
                  <a:pt x="271969" y="1748562"/>
                </a:cubicBezTo>
                <a:cubicBezTo>
                  <a:pt x="316415" y="1742443"/>
                  <a:pt x="337860" y="1703878"/>
                  <a:pt x="370497" y="1682760"/>
                </a:cubicBezTo>
                <a:cubicBezTo>
                  <a:pt x="483946" y="1608999"/>
                  <a:pt x="559787" y="1514119"/>
                  <a:pt x="594908" y="1383735"/>
                </a:cubicBezTo>
                <a:cubicBezTo>
                  <a:pt x="604543" y="1347620"/>
                  <a:pt x="641532" y="1318542"/>
                  <a:pt x="665465" y="1286713"/>
                </a:cubicBezTo>
                <a:cubicBezTo>
                  <a:pt x="653963" y="1263452"/>
                  <a:pt x="591178" y="1313647"/>
                  <a:pt x="613246" y="1252435"/>
                </a:cubicBezTo>
                <a:cubicBezTo>
                  <a:pt x="630030" y="1206524"/>
                  <a:pt x="672925" y="1178060"/>
                  <a:pt x="713332" y="1150820"/>
                </a:cubicBezTo>
                <a:cubicBezTo>
                  <a:pt x="759333" y="1119908"/>
                  <a:pt x="810307" y="1095117"/>
                  <a:pt x="831133" y="1037883"/>
                </a:cubicBezTo>
                <a:cubicBezTo>
                  <a:pt x="835485" y="1025640"/>
                  <a:pt x="849470" y="1012785"/>
                  <a:pt x="861903" y="1007887"/>
                </a:cubicBezTo>
                <a:cubicBezTo>
                  <a:pt x="1469751" y="63584"/>
                  <a:pt x="2910527" y="-1353"/>
                  <a:pt x="3239865" y="21"/>
                </a:cubicBezTo>
                <a:close/>
              </a:path>
            </a:pathLst>
          </a:custGeom>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026" name="Picture 2" descr="OPN renewable energy">
            <a:extLst>
              <a:ext uri="{FF2B5EF4-FFF2-40B4-BE49-F238E27FC236}">
                <a16:creationId xmlns:a16="http://schemas.microsoft.com/office/drawing/2014/main" id="{C33CB813-A011-5024-D64B-E0AF8CC764B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8531" r="16858" b="4"/>
          <a:stretch/>
        </p:blipFill>
        <p:spPr bwMode="auto">
          <a:xfrm>
            <a:off x="5398276" y="2457970"/>
            <a:ext cx="3458367" cy="3476265"/>
          </a:xfrm>
          <a:custGeom>
            <a:avLst/>
            <a:gdLst/>
            <a:ahLst/>
            <a:cxnLst/>
            <a:rect l="l" t="t" r="r" b="b"/>
            <a:pathLst>
              <a:path w="3458367" h="3476265">
                <a:moveTo>
                  <a:pt x="549716" y="15"/>
                </a:moveTo>
                <a:cubicBezTo>
                  <a:pt x="557611" y="271"/>
                  <a:pt x="565778" y="3856"/>
                  <a:pt x="573176" y="4995"/>
                </a:cubicBezTo>
                <a:cubicBezTo>
                  <a:pt x="736504" y="30493"/>
                  <a:pt x="899830" y="58040"/>
                  <a:pt x="1063336" y="82398"/>
                </a:cubicBezTo>
                <a:cubicBezTo>
                  <a:pt x="1216195" y="105163"/>
                  <a:pt x="1370136" y="110398"/>
                  <a:pt x="1523717" y="122237"/>
                </a:cubicBezTo>
                <a:cubicBezTo>
                  <a:pt x="1709602" y="136580"/>
                  <a:pt x="1895127" y="156841"/>
                  <a:pt x="2079929" y="188711"/>
                </a:cubicBezTo>
                <a:cubicBezTo>
                  <a:pt x="2208244" y="211023"/>
                  <a:pt x="2337823" y="226502"/>
                  <a:pt x="2467943" y="208745"/>
                </a:cubicBezTo>
                <a:cubicBezTo>
                  <a:pt x="2474439" y="207834"/>
                  <a:pt x="2481839" y="204876"/>
                  <a:pt x="2487253" y="207834"/>
                </a:cubicBezTo>
                <a:cubicBezTo>
                  <a:pt x="2550419" y="241073"/>
                  <a:pt x="2619357" y="217168"/>
                  <a:pt x="2684869" y="238113"/>
                </a:cubicBezTo>
                <a:cubicBezTo>
                  <a:pt x="2668085" y="318930"/>
                  <a:pt x="2596077" y="312327"/>
                  <a:pt x="2555471" y="368331"/>
                </a:cubicBezTo>
                <a:cubicBezTo>
                  <a:pt x="2621704" y="390639"/>
                  <a:pt x="2681259" y="413178"/>
                  <a:pt x="2741717" y="430023"/>
                </a:cubicBezTo>
                <a:cubicBezTo>
                  <a:pt x="2805785" y="447780"/>
                  <a:pt x="2860106" y="495816"/>
                  <a:pt x="2922728" y="517216"/>
                </a:cubicBezTo>
                <a:cubicBezTo>
                  <a:pt x="2936085" y="521769"/>
                  <a:pt x="2952146" y="537704"/>
                  <a:pt x="2956838" y="553184"/>
                </a:cubicBezTo>
                <a:cubicBezTo>
                  <a:pt x="2971997" y="603269"/>
                  <a:pt x="3274647" y="743732"/>
                  <a:pt x="3238914" y="788350"/>
                </a:cubicBezTo>
                <a:cubicBezTo>
                  <a:pt x="3224116" y="806791"/>
                  <a:pt x="3204986" y="819994"/>
                  <a:pt x="3184953" y="838207"/>
                </a:cubicBezTo>
                <a:cubicBezTo>
                  <a:pt x="3215093" y="872582"/>
                  <a:pt x="3249020" y="887608"/>
                  <a:pt x="3285115" y="897852"/>
                </a:cubicBezTo>
                <a:cubicBezTo>
                  <a:pt x="3295944" y="901039"/>
                  <a:pt x="3306591" y="907413"/>
                  <a:pt x="3307674" y="922894"/>
                </a:cubicBezTo>
                <a:cubicBezTo>
                  <a:pt x="3308757" y="939056"/>
                  <a:pt x="3297748" y="945429"/>
                  <a:pt x="3288544" y="952944"/>
                </a:cubicBezTo>
                <a:cubicBezTo>
                  <a:pt x="3275731" y="963415"/>
                  <a:pt x="3263278" y="972523"/>
                  <a:pt x="3247036" y="973888"/>
                </a:cubicBezTo>
                <a:cubicBezTo>
                  <a:pt x="3220325" y="975937"/>
                  <a:pt x="3207513" y="1005076"/>
                  <a:pt x="3191993" y="1026930"/>
                </a:cubicBezTo>
                <a:cubicBezTo>
                  <a:pt x="3183330" y="1039224"/>
                  <a:pt x="3178998" y="1064037"/>
                  <a:pt x="3194157" y="1068363"/>
                </a:cubicBezTo>
                <a:cubicBezTo>
                  <a:pt x="3230613" y="1078837"/>
                  <a:pt x="3227725" y="1109114"/>
                  <a:pt x="3226824" y="1143489"/>
                </a:cubicBezTo>
                <a:cubicBezTo>
                  <a:pt x="3225560" y="1186061"/>
                  <a:pt x="3204083" y="1205638"/>
                  <a:pt x="3177734" y="1222030"/>
                </a:cubicBezTo>
                <a:cubicBezTo>
                  <a:pt x="3168711" y="1227720"/>
                  <a:pt x="3155898" y="1227493"/>
                  <a:pt x="3152469" y="1245250"/>
                </a:cubicBezTo>
                <a:cubicBezTo>
                  <a:pt x="3167267" y="1262097"/>
                  <a:pt x="3185314" y="1248439"/>
                  <a:pt x="3201197" y="1253218"/>
                </a:cubicBezTo>
                <a:cubicBezTo>
                  <a:pt x="3214370" y="1257088"/>
                  <a:pt x="3236208" y="1255040"/>
                  <a:pt x="3218160" y="1286000"/>
                </a:cubicBezTo>
                <a:cubicBezTo>
                  <a:pt x="3212926" y="1294878"/>
                  <a:pt x="3219062" y="1301709"/>
                  <a:pt x="3225741" y="1302392"/>
                </a:cubicBezTo>
                <a:cubicBezTo>
                  <a:pt x="3279159" y="1309449"/>
                  <a:pt x="3254615" y="1372054"/>
                  <a:pt x="3271761" y="1405063"/>
                </a:cubicBezTo>
                <a:cubicBezTo>
                  <a:pt x="3276452" y="1414169"/>
                  <a:pt x="3271399" y="1429877"/>
                  <a:pt x="3263999" y="1433747"/>
                </a:cubicBezTo>
                <a:cubicBezTo>
                  <a:pt x="3216716" y="1459245"/>
                  <a:pt x="3210220" y="1520028"/>
                  <a:pt x="3187299" y="1572389"/>
                </a:cubicBezTo>
                <a:cubicBezTo>
                  <a:pt x="3212205" y="1593104"/>
                  <a:pt x="3241982" y="1597657"/>
                  <a:pt x="3268872" y="1611089"/>
                </a:cubicBezTo>
                <a:cubicBezTo>
                  <a:pt x="3296846" y="1625204"/>
                  <a:pt x="3296846" y="1635676"/>
                  <a:pt x="3273746" y="1676653"/>
                </a:cubicBezTo>
                <a:cubicBezTo>
                  <a:pt x="3333842" y="1685532"/>
                  <a:pt x="3333842" y="1685532"/>
                  <a:pt x="3315254" y="1749957"/>
                </a:cubicBezTo>
                <a:cubicBezTo>
                  <a:pt x="3365607" y="1755877"/>
                  <a:pt x="3398812" y="1786382"/>
                  <a:pt x="3406572" y="1853085"/>
                </a:cubicBezTo>
                <a:cubicBezTo>
                  <a:pt x="3410362" y="1885411"/>
                  <a:pt x="3433101" y="1900663"/>
                  <a:pt x="3458367" y="1922291"/>
                </a:cubicBezTo>
                <a:cubicBezTo>
                  <a:pt x="3426966" y="1943236"/>
                  <a:pt x="3405669" y="1986945"/>
                  <a:pt x="3369034" y="1940730"/>
                </a:cubicBezTo>
                <a:cubicBezTo>
                  <a:pt x="3355680" y="1923885"/>
                  <a:pt x="3356941" y="1945284"/>
                  <a:pt x="3355138" y="1951430"/>
                </a:cubicBezTo>
                <a:cubicBezTo>
                  <a:pt x="3350807" y="1966455"/>
                  <a:pt x="3359830" y="1976472"/>
                  <a:pt x="3365786" y="1987854"/>
                </a:cubicBezTo>
                <a:cubicBezTo>
                  <a:pt x="3371561" y="1999237"/>
                  <a:pt x="3378420" y="2011302"/>
                  <a:pt x="3380043" y="2024054"/>
                </a:cubicBezTo>
                <a:cubicBezTo>
                  <a:pt x="3381125" y="2032931"/>
                  <a:pt x="3375892" y="2045905"/>
                  <a:pt x="3370117" y="2052509"/>
                </a:cubicBezTo>
                <a:cubicBezTo>
                  <a:pt x="3339797" y="2087340"/>
                  <a:pt x="3357844" y="2165652"/>
                  <a:pt x="3300454" y="2175670"/>
                </a:cubicBezTo>
                <a:cubicBezTo>
                  <a:pt x="3274647" y="2180221"/>
                  <a:pt x="3262195" y="2208906"/>
                  <a:pt x="3243246" y="2224614"/>
                </a:cubicBezTo>
                <a:cubicBezTo>
                  <a:pt x="3177374" y="2279478"/>
                  <a:pt x="3133338" y="2350051"/>
                  <a:pt x="3112946" y="2447031"/>
                </a:cubicBezTo>
                <a:cubicBezTo>
                  <a:pt x="3107352" y="2473894"/>
                  <a:pt x="3085875" y="2495522"/>
                  <a:pt x="3071979" y="2519197"/>
                </a:cubicBezTo>
                <a:cubicBezTo>
                  <a:pt x="3078657" y="2536499"/>
                  <a:pt x="3115112" y="2499164"/>
                  <a:pt x="3102298" y="2544694"/>
                </a:cubicBezTo>
                <a:cubicBezTo>
                  <a:pt x="3092553" y="2578843"/>
                  <a:pt x="3067647" y="2600014"/>
                  <a:pt x="3044185" y="2620276"/>
                </a:cubicBezTo>
                <a:cubicBezTo>
                  <a:pt x="3017476" y="2643268"/>
                  <a:pt x="2987879" y="2661708"/>
                  <a:pt x="2975787" y="2704279"/>
                </a:cubicBezTo>
                <a:cubicBezTo>
                  <a:pt x="2973260" y="2713386"/>
                  <a:pt x="2965140" y="2722947"/>
                  <a:pt x="2957921" y="2726591"/>
                </a:cubicBezTo>
                <a:cubicBezTo>
                  <a:pt x="2581458" y="3475797"/>
                  <a:pt x="1654740" y="3480805"/>
                  <a:pt x="1547901" y="3475568"/>
                </a:cubicBezTo>
                <a:cubicBezTo>
                  <a:pt x="1418503" y="3468966"/>
                  <a:pt x="1296143" y="3422753"/>
                  <a:pt x="1176132" y="3365156"/>
                </a:cubicBezTo>
                <a:cubicBezTo>
                  <a:pt x="1125418" y="3340797"/>
                  <a:pt x="1078316" y="3306195"/>
                  <a:pt x="1029045" y="3279332"/>
                </a:cubicBezTo>
                <a:cubicBezTo>
                  <a:pt x="961009" y="3242223"/>
                  <a:pt x="908492" y="3171424"/>
                  <a:pt x="840634" y="3141601"/>
                </a:cubicBezTo>
                <a:cubicBezTo>
                  <a:pt x="770793" y="3110867"/>
                  <a:pt x="711057" y="3054638"/>
                  <a:pt x="639229" y="3030734"/>
                </a:cubicBezTo>
                <a:cubicBezTo>
                  <a:pt x="601330" y="3017985"/>
                  <a:pt x="564695" y="2994993"/>
                  <a:pt x="570649" y="2929200"/>
                </a:cubicBezTo>
                <a:cubicBezTo>
                  <a:pt x="572274" y="2910532"/>
                  <a:pt x="562349" y="2895282"/>
                  <a:pt x="546647" y="2900745"/>
                </a:cubicBezTo>
                <a:cubicBezTo>
                  <a:pt x="516690" y="2910989"/>
                  <a:pt x="503154" y="2883898"/>
                  <a:pt x="486550" y="2863636"/>
                </a:cubicBezTo>
                <a:cubicBezTo>
                  <a:pt x="456953" y="2827667"/>
                  <a:pt x="428801" y="2789422"/>
                  <a:pt x="381697" y="2783503"/>
                </a:cubicBezTo>
                <a:cubicBezTo>
                  <a:pt x="390720" y="2755272"/>
                  <a:pt x="406060" y="2759371"/>
                  <a:pt x="420137" y="2765290"/>
                </a:cubicBezTo>
                <a:cubicBezTo>
                  <a:pt x="457133" y="2780772"/>
                  <a:pt x="493769" y="2798300"/>
                  <a:pt x="530765" y="2813781"/>
                </a:cubicBezTo>
                <a:cubicBezTo>
                  <a:pt x="554948" y="2823799"/>
                  <a:pt x="578952" y="2837912"/>
                  <a:pt x="611257" y="2826755"/>
                </a:cubicBezTo>
                <a:cubicBezTo>
                  <a:pt x="583463" y="2769843"/>
                  <a:pt x="536180" y="2759598"/>
                  <a:pt x="497920" y="2742071"/>
                </a:cubicBezTo>
                <a:cubicBezTo>
                  <a:pt x="450096" y="2719988"/>
                  <a:pt x="421942" y="2678326"/>
                  <a:pt x="388193" y="2631885"/>
                </a:cubicBezTo>
                <a:cubicBezTo>
                  <a:pt x="423386" y="2620730"/>
                  <a:pt x="445223" y="2654879"/>
                  <a:pt x="472834" y="2653056"/>
                </a:cubicBezTo>
                <a:cubicBezTo>
                  <a:pt x="474279" y="2647140"/>
                  <a:pt x="476804" y="2638488"/>
                  <a:pt x="476444" y="2638259"/>
                </a:cubicBezTo>
                <a:cubicBezTo>
                  <a:pt x="431326" y="2612763"/>
                  <a:pt x="410211" y="2564956"/>
                  <a:pt x="403173" y="2507131"/>
                </a:cubicBezTo>
                <a:cubicBezTo>
                  <a:pt x="399563" y="2477310"/>
                  <a:pt x="383140" y="2467976"/>
                  <a:pt x="366897" y="2454316"/>
                </a:cubicBezTo>
                <a:cubicBezTo>
                  <a:pt x="310230" y="2405826"/>
                  <a:pt x="250314" y="2361890"/>
                  <a:pt x="203752" y="2295188"/>
                </a:cubicBezTo>
                <a:cubicBezTo>
                  <a:pt x="257532" y="2304066"/>
                  <a:pt x="300665" y="2347547"/>
                  <a:pt x="358597" y="2366215"/>
                </a:cubicBezTo>
                <a:cubicBezTo>
                  <a:pt x="312577" y="2292910"/>
                  <a:pt x="253020" y="2255803"/>
                  <a:pt x="198698" y="2211409"/>
                </a:cubicBezTo>
                <a:cubicBezTo>
                  <a:pt x="173974" y="2191149"/>
                  <a:pt x="151055" y="2165197"/>
                  <a:pt x="121097" y="2154269"/>
                </a:cubicBezTo>
                <a:cubicBezTo>
                  <a:pt x="110448" y="2150400"/>
                  <a:pt x="92943" y="2142204"/>
                  <a:pt x="101425" y="2120577"/>
                </a:cubicBezTo>
                <a:cubicBezTo>
                  <a:pt x="108643" y="2102593"/>
                  <a:pt x="122900" y="2108055"/>
                  <a:pt x="135895" y="2113292"/>
                </a:cubicBezTo>
                <a:cubicBezTo>
                  <a:pt x="167116" y="2126269"/>
                  <a:pt x="199421" y="2126495"/>
                  <a:pt x="241652" y="2126269"/>
                </a:cubicBezTo>
                <a:cubicBezTo>
                  <a:pt x="206279" y="2066851"/>
                  <a:pt x="141489" y="2084608"/>
                  <a:pt x="111170" y="2022231"/>
                </a:cubicBezTo>
                <a:cubicBezTo>
                  <a:pt x="149069" y="2011302"/>
                  <a:pt x="178305" y="2033841"/>
                  <a:pt x="208987" y="2038166"/>
                </a:cubicBezTo>
                <a:cubicBezTo>
                  <a:pt x="236777" y="2042036"/>
                  <a:pt x="243636" y="2031565"/>
                  <a:pt x="237139" y="1997188"/>
                </a:cubicBezTo>
                <a:cubicBezTo>
                  <a:pt x="227034" y="1943690"/>
                  <a:pt x="242193" y="1916371"/>
                  <a:pt x="282618" y="1930941"/>
                </a:cubicBezTo>
                <a:cubicBezTo>
                  <a:pt x="320155" y="1944601"/>
                  <a:pt x="324125" y="1924568"/>
                  <a:pt x="314019" y="1894062"/>
                </a:cubicBezTo>
                <a:cubicBezTo>
                  <a:pt x="299582" y="1849671"/>
                  <a:pt x="316004" y="1815295"/>
                  <a:pt x="327194" y="1777960"/>
                </a:cubicBezTo>
                <a:cubicBezTo>
                  <a:pt x="344339" y="1721045"/>
                  <a:pt x="337121" y="1693272"/>
                  <a:pt x="300123" y="1650929"/>
                </a:cubicBezTo>
                <a:cubicBezTo>
                  <a:pt x="279370" y="1627251"/>
                  <a:pt x="256992" y="1607219"/>
                  <a:pt x="226852" y="1586731"/>
                </a:cubicBezTo>
                <a:cubicBezTo>
                  <a:pt x="296334" y="1575576"/>
                  <a:pt x="223423" y="1538013"/>
                  <a:pt x="247968" y="1514564"/>
                </a:cubicBezTo>
                <a:cubicBezTo>
                  <a:pt x="297056" y="1505003"/>
                  <a:pt x="337121" y="1579673"/>
                  <a:pt x="403895" y="1558274"/>
                </a:cubicBezTo>
                <a:cubicBezTo>
                  <a:pt x="321420" y="1493619"/>
                  <a:pt x="230281" y="1472448"/>
                  <a:pt x="170546" y="1386396"/>
                </a:cubicBezTo>
                <a:cubicBezTo>
                  <a:pt x="184261" y="1366817"/>
                  <a:pt x="197977" y="1385030"/>
                  <a:pt x="209707" y="1377746"/>
                </a:cubicBezTo>
                <a:cubicBezTo>
                  <a:pt x="209346" y="1373192"/>
                  <a:pt x="210250" y="1366362"/>
                  <a:pt x="208083" y="1364314"/>
                </a:cubicBezTo>
                <a:cubicBezTo>
                  <a:pt x="163508" y="1317416"/>
                  <a:pt x="162784" y="1316279"/>
                  <a:pt x="210610" y="1281675"/>
                </a:cubicBezTo>
                <a:cubicBezTo>
                  <a:pt x="227394" y="1269609"/>
                  <a:pt x="225950" y="1258909"/>
                  <a:pt x="217108" y="1243657"/>
                </a:cubicBezTo>
                <a:cubicBezTo>
                  <a:pt x="210790" y="1232957"/>
                  <a:pt x="203211" y="1223395"/>
                  <a:pt x="206820" y="1199947"/>
                </a:cubicBezTo>
                <a:cubicBezTo>
                  <a:pt x="232988" y="1229998"/>
                  <a:pt x="359499" y="1220208"/>
                  <a:pt x="381877" y="1217021"/>
                </a:cubicBezTo>
                <a:cubicBezTo>
                  <a:pt x="406963" y="1213607"/>
                  <a:pt x="431688" y="1199037"/>
                  <a:pt x="458035" y="1207003"/>
                </a:cubicBezTo>
                <a:cubicBezTo>
                  <a:pt x="479150" y="1213381"/>
                  <a:pt x="576966" y="1275073"/>
                  <a:pt x="590863" y="1204273"/>
                </a:cubicBezTo>
                <a:cubicBezTo>
                  <a:pt x="591585" y="1200858"/>
                  <a:pt x="631107" y="1208826"/>
                  <a:pt x="652403" y="1212696"/>
                </a:cubicBezTo>
                <a:cubicBezTo>
                  <a:pt x="671172" y="1215883"/>
                  <a:pt x="692288" y="1229998"/>
                  <a:pt x="704920" y="1201769"/>
                </a:cubicBezTo>
                <a:cubicBezTo>
                  <a:pt x="712320" y="1185150"/>
                  <a:pt x="681820" y="1153051"/>
                  <a:pt x="654569" y="1150320"/>
                </a:cubicBezTo>
                <a:cubicBezTo>
                  <a:pt x="630926" y="1147814"/>
                  <a:pt x="606202" y="1144172"/>
                  <a:pt x="583643" y="1151001"/>
                </a:cubicBezTo>
                <a:cubicBezTo>
                  <a:pt x="555852" y="1159198"/>
                  <a:pt x="540873" y="1145995"/>
                  <a:pt x="533111" y="1117538"/>
                </a:cubicBezTo>
                <a:cubicBezTo>
                  <a:pt x="524450" y="1086122"/>
                  <a:pt x="507845" y="1071550"/>
                  <a:pt x="484926" y="1056980"/>
                </a:cubicBezTo>
                <a:cubicBezTo>
                  <a:pt x="429340" y="1021696"/>
                  <a:pt x="375921" y="980946"/>
                  <a:pt x="314922" y="960456"/>
                </a:cubicBezTo>
                <a:cubicBezTo>
                  <a:pt x="302830" y="956358"/>
                  <a:pt x="289476" y="950894"/>
                  <a:pt x="283881" y="923805"/>
                </a:cubicBezTo>
                <a:cubicBezTo>
                  <a:pt x="449013" y="964326"/>
                  <a:pt x="599526" y="1069958"/>
                  <a:pt x="769890" y="1063811"/>
                </a:cubicBezTo>
                <a:cubicBezTo>
                  <a:pt x="723329" y="1030346"/>
                  <a:pt x="669369" y="1028524"/>
                  <a:pt x="619738" y="1005076"/>
                </a:cubicBezTo>
                <a:cubicBezTo>
                  <a:pt x="654930" y="987546"/>
                  <a:pt x="687956" y="1005759"/>
                  <a:pt x="721344" y="1015777"/>
                </a:cubicBezTo>
                <a:cubicBezTo>
                  <a:pt x="749317" y="1023970"/>
                  <a:pt x="774583" y="1025337"/>
                  <a:pt x="777650" y="976393"/>
                </a:cubicBezTo>
                <a:cubicBezTo>
                  <a:pt x="776566" y="973205"/>
                  <a:pt x="776747" y="969107"/>
                  <a:pt x="776929" y="965238"/>
                </a:cubicBezTo>
                <a:cubicBezTo>
                  <a:pt x="767542" y="944976"/>
                  <a:pt x="752926" y="934504"/>
                  <a:pt x="735601" y="928584"/>
                </a:cubicBezTo>
                <a:cubicBezTo>
                  <a:pt x="725133" y="924942"/>
                  <a:pt x="711237" y="919478"/>
                  <a:pt x="711416" y="904909"/>
                </a:cubicBezTo>
                <a:cubicBezTo>
                  <a:pt x="711958" y="850955"/>
                  <a:pt x="678571" y="835246"/>
                  <a:pt x="645185" y="819539"/>
                </a:cubicBezTo>
                <a:cubicBezTo>
                  <a:pt x="663773" y="792676"/>
                  <a:pt x="678391" y="812481"/>
                  <a:pt x="692468" y="810433"/>
                </a:cubicBezTo>
                <a:cubicBezTo>
                  <a:pt x="701672" y="809067"/>
                  <a:pt x="709973" y="806563"/>
                  <a:pt x="709973" y="792676"/>
                </a:cubicBezTo>
                <a:cubicBezTo>
                  <a:pt x="710154" y="781065"/>
                  <a:pt x="705822" y="767861"/>
                  <a:pt x="696799" y="767635"/>
                </a:cubicBezTo>
                <a:cubicBezTo>
                  <a:pt x="640312" y="765585"/>
                  <a:pt x="609090" y="690914"/>
                  <a:pt x="550437" y="690687"/>
                </a:cubicBezTo>
                <a:cubicBezTo>
                  <a:pt x="515425" y="690687"/>
                  <a:pt x="568666" y="648572"/>
                  <a:pt x="539068" y="631042"/>
                </a:cubicBezTo>
                <a:cubicBezTo>
                  <a:pt x="532570" y="627171"/>
                  <a:pt x="556032" y="621254"/>
                  <a:pt x="566500" y="622164"/>
                </a:cubicBezTo>
                <a:cubicBezTo>
                  <a:pt x="576786" y="623074"/>
                  <a:pt x="585990" y="634229"/>
                  <a:pt x="598443" y="626261"/>
                </a:cubicBezTo>
                <a:cubicBezTo>
                  <a:pt x="605300" y="597806"/>
                  <a:pt x="587615" y="587332"/>
                  <a:pt x="572996" y="579365"/>
                </a:cubicBezTo>
                <a:cubicBezTo>
                  <a:pt x="539247" y="560925"/>
                  <a:pt x="506402" y="538615"/>
                  <a:pt x="469405" y="532013"/>
                </a:cubicBezTo>
                <a:cubicBezTo>
                  <a:pt x="456232" y="529737"/>
                  <a:pt x="488355" y="499231"/>
                  <a:pt x="494671" y="488532"/>
                </a:cubicBezTo>
                <a:cubicBezTo>
                  <a:pt x="345782" y="376071"/>
                  <a:pt x="166756" y="381762"/>
                  <a:pt x="0" y="290928"/>
                </a:cubicBezTo>
                <a:cubicBezTo>
                  <a:pt x="36817" y="273173"/>
                  <a:pt x="63887" y="286148"/>
                  <a:pt x="88973" y="288880"/>
                </a:cubicBezTo>
                <a:cubicBezTo>
                  <a:pt x="151595" y="295708"/>
                  <a:pt x="213498" y="309822"/>
                  <a:pt x="275940" y="318246"/>
                </a:cubicBezTo>
                <a:cubicBezTo>
                  <a:pt x="306620" y="322344"/>
                  <a:pt x="335134" y="337824"/>
                  <a:pt x="369424" y="313239"/>
                </a:cubicBezTo>
                <a:cubicBezTo>
                  <a:pt x="392343" y="296847"/>
                  <a:pt x="428980" y="314604"/>
                  <a:pt x="457133" y="329174"/>
                </a:cubicBezTo>
                <a:cubicBezTo>
                  <a:pt x="480414" y="341238"/>
                  <a:pt x="502612" y="344425"/>
                  <a:pt x="533474" y="329174"/>
                </a:cubicBezTo>
                <a:cubicBezTo>
                  <a:pt x="505501" y="319841"/>
                  <a:pt x="484023" y="311645"/>
                  <a:pt x="462006" y="305953"/>
                </a:cubicBezTo>
                <a:cubicBezTo>
                  <a:pt x="444501" y="301400"/>
                  <a:pt x="486189" y="282960"/>
                  <a:pt x="507484" y="285237"/>
                </a:cubicBezTo>
                <a:cubicBezTo>
                  <a:pt x="537263" y="288423"/>
                  <a:pt x="520479" y="276586"/>
                  <a:pt x="515425" y="260195"/>
                </a:cubicBezTo>
                <a:cubicBezTo>
                  <a:pt x="510012" y="242665"/>
                  <a:pt x="526074" y="237203"/>
                  <a:pt x="536180" y="240844"/>
                </a:cubicBezTo>
                <a:cubicBezTo>
                  <a:pt x="574980" y="255187"/>
                  <a:pt x="613602" y="229917"/>
                  <a:pt x="653668" y="250407"/>
                </a:cubicBezTo>
                <a:cubicBezTo>
                  <a:pt x="643561" y="199867"/>
                  <a:pt x="621723" y="177784"/>
                  <a:pt x="576064" y="170726"/>
                </a:cubicBezTo>
                <a:cubicBezTo>
                  <a:pt x="558919" y="167996"/>
                  <a:pt x="541053" y="172093"/>
                  <a:pt x="526254" y="157522"/>
                </a:cubicBezTo>
                <a:cubicBezTo>
                  <a:pt x="517771" y="149101"/>
                  <a:pt x="508207" y="139084"/>
                  <a:pt x="514884" y="123603"/>
                </a:cubicBezTo>
                <a:cubicBezTo>
                  <a:pt x="519577" y="112674"/>
                  <a:pt x="529684" y="112674"/>
                  <a:pt x="537985" y="116318"/>
                </a:cubicBezTo>
                <a:cubicBezTo>
                  <a:pt x="575162" y="132483"/>
                  <a:pt x="613963" y="138400"/>
                  <a:pt x="652764" y="144320"/>
                </a:cubicBezTo>
                <a:cubicBezTo>
                  <a:pt x="658720" y="145230"/>
                  <a:pt x="665397" y="148191"/>
                  <a:pt x="672075" y="133164"/>
                </a:cubicBezTo>
                <a:cubicBezTo>
                  <a:pt x="599526" y="108805"/>
                  <a:pt x="530585" y="74202"/>
                  <a:pt x="456051" y="60770"/>
                </a:cubicBezTo>
                <a:cubicBezTo>
                  <a:pt x="457133" y="54397"/>
                  <a:pt x="458215" y="48022"/>
                  <a:pt x="459299" y="41649"/>
                </a:cubicBezTo>
                <a:cubicBezTo>
                  <a:pt x="517591" y="50753"/>
                  <a:pt x="575884" y="59859"/>
                  <a:pt x="649515" y="71243"/>
                </a:cubicBezTo>
                <a:cubicBezTo>
                  <a:pt x="604218" y="35045"/>
                  <a:pt x="561446" y="47111"/>
                  <a:pt x="527879" y="15013"/>
                </a:cubicBezTo>
                <a:cubicBezTo>
                  <a:pt x="534195" y="2833"/>
                  <a:pt x="541820" y="-241"/>
                  <a:pt x="549716" y="15"/>
                </a:cubicBezTo>
                <a:close/>
              </a:path>
            </a:pathLst>
          </a:custGeom>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2052" name="Picture 4" descr="Example of the traditional power grid | Download Scientific Diagram">
            <a:extLst>
              <a:ext uri="{FF2B5EF4-FFF2-40B4-BE49-F238E27FC236}">
                <a16:creationId xmlns:a16="http://schemas.microsoft.com/office/drawing/2014/main" id="{801A4672-2043-0EF8-275F-8169DE0CC47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3992" r="18833" b="4"/>
          <a:stretch/>
        </p:blipFill>
        <p:spPr bwMode="auto">
          <a:xfrm>
            <a:off x="7621024" y="-5"/>
            <a:ext cx="4579876" cy="3536502"/>
          </a:xfrm>
          <a:custGeom>
            <a:avLst/>
            <a:gdLst/>
            <a:ahLst/>
            <a:cxnLst/>
            <a:rect l="l" t="t" r="r" b="b"/>
            <a:pathLst>
              <a:path w="4579876" h="3536502">
                <a:moveTo>
                  <a:pt x="457312" y="0"/>
                </a:moveTo>
                <a:lnTo>
                  <a:pt x="4579876" y="0"/>
                </a:lnTo>
                <a:lnTo>
                  <a:pt x="4579876" y="3057029"/>
                </a:lnTo>
                <a:lnTo>
                  <a:pt x="4508441" y="3086568"/>
                </a:lnTo>
                <a:cubicBezTo>
                  <a:pt x="4391572" y="3126663"/>
                  <a:pt x="4301124" y="3221848"/>
                  <a:pt x="4183947" y="3271738"/>
                </a:cubicBezTo>
                <a:cubicBezTo>
                  <a:pt x="4099090" y="3307854"/>
                  <a:pt x="4017967" y="3354374"/>
                  <a:pt x="3930625" y="3387123"/>
                </a:cubicBezTo>
                <a:cubicBezTo>
                  <a:pt x="3723932" y="3464557"/>
                  <a:pt x="3513195" y="3526689"/>
                  <a:pt x="3290337" y="3535564"/>
                </a:cubicBezTo>
                <a:cubicBezTo>
                  <a:pt x="3106332" y="3542605"/>
                  <a:pt x="1510274" y="3535872"/>
                  <a:pt x="861903" y="2528615"/>
                </a:cubicBezTo>
                <a:cubicBezTo>
                  <a:pt x="849470" y="2523717"/>
                  <a:pt x="835485" y="2510862"/>
                  <a:pt x="831133" y="2498619"/>
                </a:cubicBezTo>
                <a:cubicBezTo>
                  <a:pt x="810307" y="2441385"/>
                  <a:pt x="759333" y="2416594"/>
                  <a:pt x="713333" y="2385682"/>
                </a:cubicBezTo>
                <a:cubicBezTo>
                  <a:pt x="672925" y="2358442"/>
                  <a:pt x="630030" y="2329978"/>
                  <a:pt x="613246" y="2284067"/>
                </a:cubicBezTo>
                <a:cubicBezTo>
                  <a:pt x="591179" y="2222855"/>
                  <a:pt x="653963" y="2273050"/>
                  <a:pt x="665465" y="2249789"/>
                </a:cubicBezTo>
                <a:cubicBezTo>
                  <a:pt x="641532" y="2217960"/>
                  <a:pt x="604543" y="2188882"/>
                  <a:pt x="594908" y="2152767"/>
                </a:cubicBezTo>
                <a:cubicBezTo>
                  <a:pt x="559787" y="2022383"/>
                  <a:pt x="483946" y="1927503"/>
                  <a:pt x="370497" y="1853742"/>
                </a:cubicBezTo>
                <a:cubicBezTo>
                  <a:pt x="337861" y="1832624"/>
                  <a:pt x="316415" y="1794059"/>
                  <a:pt x="271969" y="1787940"/>
                </a:cubicBezTo>
                <a:cubicBezTo>
                  <a:pt x="173127" y="1774472"/>
                  <a:pt x="204209" y="1669186"/>
                  <a:pt x="151990" y="1622358"/>
                </a:cubicBezTo>
                <a:cubicBezTo>
                  <a:pt x="142044" y="1613481"/>
                  <a:pt x="133031" y="1596037"/>
                  <a:pt x="134895" y="1584102"/>
                </a:cubicBezTo>
                <a:cubicBezTo>
                  <a:pt x="137691" y="1566959"/>
                  <a:pt x="149504" y="1550739"/>
                  <a:pt x="159450" y="1535435"/>
                </a:cubicBezTo>
                <a:cubicBezTo>
                  <a:pt x="169708" y="1520133"/>
                  <a:pt x="185247" y="1506664"/>
                  <a:pt x="177788" y="1486465"/>
                </a:cubicBezTo>
                <a:cubicBezTo>
                  <a:pt x="174683" y="1478202"/>
                  <a:pt x="176855" y="1449432"/>
                  <a:pt x="153856" y="1472079"/>
                </a:cubicBezTo>
                <a:cubicBezTo>
                  <a:pt x="90760" y="1534212"/>
                  <a:pt x="54082" y="1475449"/>
                  <a:pt x="0" y="1447289"/>
                </a:cubicBezTo>
                <a:cubicBezTo>
                  <a:pt x="43515" y="1418212"/>
                  <a:pt x="82677" y="1397707"/>
                  <a:pt x="89205" y="1354247"/>
                </a:cubicBezTo>
                <a:cubicBezTo>
                  <a:pt x="102570" y="1264569"/>
                  <a:pt x="159758" y="1223557"/>
                  <a:pt x="246479" y="1215599"/>
                </a:cubicBezTo>
                <a:cubicBezTo>
                  <a:pt x="214465" y="1128983"/>
                  <a:pt x="214465" y="1128983"/>
                  <a:pt x="317968" y="1117045"/>
                </a:cubicBezTo>
                <a:cubicBezTo>
                  <a:pt x="278183" y="1061955"/>
                  <a:pt x="278183" y="1047876"/>
                  <a:pt x="326362" y="1028900"/>
                </a:cubicBezTo>
                <a:cubicBezTo>
                  <a:pt x="372673" y="1010841"/>
                  <a:pt x="423957" y="1004720"/>
                  <a:pt x="466852" y="976870"/>
                </a:cubicBezTo>
                <a:cubicBezTo>
                  <a:pt x="427377" y="906475"/>
                  <a:pt x="416188" y="824756"/>
                  <a:pt x="334754" y="790475"/>
                </a:cubicBezTo>
                <a:cubicBezTo>
                  <a:pt x="322010" y="785272"/>
                  <a:pt x="313307" y="764154"/>
                  <a:pt x="321386" y="751912"/>
                </a:cubicBezTo>
                <a:cubicBezTo>
                  <a:pt x="350915" y="707534"/>
                  <a:pt x="308644" y="623365"/>
                  <a:pt x="400645" y="613877"/>
                </a:cubicBezTo>
                <a:cubicBezTo>
                  <a:pt x="412147" y="612959"/>
                  <a:pt x="422716" y="603776"/>
                  <a:pt x="413701" y="591839"/>
                </a:cubicBezTo>
                <a:cubicBezTo>
                  <a:pt x="382618" y="550216"/>
                  <a:pt x="420228" y="552969"/>
                  <a:pt x="442917" y="547767"/>
                </a:cubicBezTo>
                <a:cubicBezTo>
                  <a:pt x="470271" y="541341"/>
                  <a:pt x="501353" y="559703"/>
                  <a:pt x="526840" y="537055"/>
                </a:cubicBezTo>
                <a:cubicBezTo>
                  <a:pt x="520932" y="513181"/>
                  <a:pt x="498866" y="513487"/>
                  <a:pt x="483325" y="505836"/>
                </a:cubicBezTo>
                <a:cubicBezTo>
                  <a:pt x="437946" y="483799"/>
                  <a:pt x="400956" y="457479"/>
                  <a:pt x="398780" y="400243"/>
                </a:cubicBezTo>
                <a:cubicBezTo>
                  <a:pt x="397229" y="354028"/>
                  <a:pt x="392255" y="313323"/>
                  <a:pt x="455041" y="299242"/>
                </a:cubicBezTo>
                <a:cubicBezTo>
                  <a:pt x="481149" y="293426"/>
                  <a:pt x="473687" y="260067"/>
                  <a:pt x="458769" y="243538"/>
                </a:cubicBezTo>
                <a:cubicBezTo>
                  <a:pt x="432038" y="214157"/>
                  <a:pt x="409972" y="174981"/>
                  <a:pt x="363969" y="172227"/>
                </a:cubicBezTo>
                <a:cubicBezTo>
                  <a:pt x="335995" y="170391"/>
                  <a:pt x="314549" y="158146"/>
                  <a:pt x="292481" y="144069"/>
                </a:cubicBezTo>
                <a:cubicBezTo>
                  <a:pt x="276630" y="133966"/>
                  <a:pt x="257670" y="125398"/>
                  <a:pt x="259534" y="103668"/>
                </a:cubicBezTo>
                <a:cubicBezTo>
                  <a:pt x="261399" y="82855"/>
                  <a:pt x="279736" y="74286"/>
                  <a:pt x="298387" y="70001"/>
                </a:cubicBezTo>
                <a:cubicBezTo>
                  <a:pt x="345011" y="59672"/>
                  <a:pt x="389535" y="45726"/>
                  <a:pt x="430782" y="19902"/>
                </a:cubicBezTo>
                <a:close/>
              </a:path>
            </a:pathLst>
          </a:custGeom>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2" name="7">
            <a:hlinkClick r:id="" action="ppaction://media"/>
            <a:extLst>
              <a:ext uri="{FF2B5EF4-FFF2-40B4-BE49-F238E27FC236}">
                <a16:creationId xmlns:a16="http://schemas.microsoft.com/office/drawing/2014/main" id="{7199C4B3-8126-0C59-FF61-8160C552FAC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15842815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5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B2D9CF60-02E3-3005-F242-1560738BBDC2}"/>
              </a:ext>
            </a:extLst>
          </p:cNvPr>
          <p:cNvPicPr>
            <a:picLocks noChangeAspect="1"/>
          </p:cNvPicPr>
          <p:nvPr/>
        </p:nvPicPr>
        <p:blipFill rotWithShape="1">
          <a:blip r:embed="rId4"/>
          <a:srcRect l="32610" r="29898" b="-1"/>
          <a:stretch/>
        </p:blipFill>
        <p:spPr>
          <a:xfrm>
            <a:off x="7199440" y="10"/>
            <a:ext cx="4992560" cy="6857990"/>
          </a:xfrm>
          <a:prstGeom prst="rect">
            <a:avLst/>
          </a:prstGeom>
          <a:effectLst/>
        </p:spPr>
      </p:pic>
      <p:graphicFrame>
        <p:nvGraphicFramePr>
          <p:cNvPr id="37" name="Content Placeholder 3">
            <a:extLst>
              <a:ext uri="{FF2B5EF4-FFF2-40B4-BE49-F238E27FC236}">
                <a16:creationId xmlns:a16="http://schemas.microsoft.com/office/drawing/2014/main" id="{0E10DFCB-A42C-3417-816B-ECFAC13A3893}"/>
              </a:ext>
            </a:extLst>
          </p:cNvPr>
          <p:cNvGraphicFramePr>
            <a:graphicFrameLocks noGrp="1"/>
          </p:cNvGraphicFramePr>
          <p:nvPr>
            <p:ph idx="1"/>
            <p:extLst>
              <p:ext uri="{D42A27DB-BD31-4B8C-83A1-F6EECF244321}">
                <p14:modId xmlns:p14="http://schemas.microsoft.com/office/powerpoint/2010/main" val="4216567533"/>
              </p:ext>
            </p:extLst>
          </p:nvPr>
        </p:nvGraphicFramePr>
        <p:xfrm>
          <a:off x="320041" y="83820"/>
          <a:ext cx="6518750" cy="605028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 name="8">
            <a:hlinkClick r:id="" action="ppaction://media"/>
            <a:extLst>
              <a:ext uri="{FF2B5EF4-FFF2-40B4-BE49-F238E27FC236}">
                <a16:creationId xmlns:a16="http://schemas.microsoft.com/office/drawing/2014/main" id="{9812F0A5-F303-7840-4729-9F58C573C7F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13080371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4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0713CD9-748E-4C16-9382-14EFAC5C6426}"/>
              </a:ext>
            </a:extLst>
          </p:cNvPr>
          <p:cNvSpPr/>
          <p:nvPr/>
        </p:nvSpPr>
        <p:spPr>
          <a:xfrm>
            <a:off x="1524000" y="4914855"/>
            <a:ext cx="9144000" cy="78670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ar-EG" sz="3600" b="1" dirty="0">
                <a:effectLst>
                  <a:outerShdw blurRad="38100" dist="38100" dir="2700000" algn="tl">
                    <a:srgbClr val="000000">
                      <a:alpha val="43137"/>
                    </a:srgbClr>
                  </a:outerShdw>
                </a:effectLst>
                <a:latin typeface="+mj-lt"/>
                <a:ea typeface="+mj-ea"/>
                <a:cs typeface="+mj-cs"/>
              </a:rPr>
              <a:t>دراسة مقررات متقدمة في مجال الطاقة والأنظمة الحديثة</a:t>
            </a:r>
            <a:endParaRPr lang="en-US" sz="3600" b="1" dirty="0">
              <a:effectLst>
                <a:outerShdw blurRad="38100" dist="38100" dir="2700000" algn="tl">
                  <a:srgbClr val="000000">
                    <a:alpha val="43137"/>
                  </a:srgbClr>
                </a:outerShdw>
              </a:effectLst>
              <a:latin typeface="+mj-lt"/>
              <a:ea typeface="+mj-ea"/>
              <a:cs typeface="+mj-cs"/>
            </a:endParaRPr>
          </a:p>
        </p:txBody>
      </p:sp>
      <p:sp>
        <p:nvSpPr>
          <p:cNvPr id="3" name="Rectangle 2">
            <a:extLst>
              <a:ext uri="{FF2B5EF4-FFF2-40B4-BE49-F238E27FC236}">
                <a16:creationId xmlns:a16="http://schemas.microsoft.com/office/drawing/2014/main" id="{6B4C31E5-D5DD-E64E-BC10-25D3C2B036B2}"/>
              </a:ext>
            </a:extLst>
          </p:cNvPr>
          <p:cNvSpPr/>
          <p:nvPr/>
        </p:nvSpPr>
        <p:spPr>
          <a:xfrm>
            <a:off x="1524000" y="5880414"/>
            <a:ext cx="9144000" cy="571363"/>
          </a:xfrm>
          <a:prstGeom prst="rect">
            <a:avLst/>
          </a:prstGeom>
        </p:spPr>
        <p:txBody>
          <a:bodyPr vert="horz" lIns="91440" tIns="45720" rIns="91440" bIns="45720" rtlCol="0">
            <a:normAutofit/>
          </a:bodyPr>
          <a:lstStyle/>
          <a:p>
            <a:pPr algn="ctr">
              <a:lnSpc>
                <a:spcPct val="90000"/>
              </a:lnSpc>
              <a:spcBef>
                <a:spcPts val="1000"/>
              </a:spcBef>
            </a:pPr>
            <a:r>
              <a:rPr lang="en-US" sz="2000" b="1" i="1" dirty="0">
                <a:effectLst>
                  <a:outerShdw blurRad="38100" dist="38100" dir="2700000" algn="tl">
                    <a:srgbClr val="000000">
                      <a:alpha val="43137"/>
                    </a:srgbClr>
                  </a:outerShdw>
                </a:effectLst>
              </a:rPr>
              <a:t>حيث </a:t>
            </a:r>
            <a:r>
              <a:rPr lang="en-US" sz="2000" b="1" i="1" dirty="0" err="1">
                <a:effectLst>
                  <a:outerShdw blurRad="38100" dist="38100" dir="2700000" algn="tl">
                    <a:srgbClr val="000000">
                      <a:alpha val="43137"/>
                    </a:srgbClr>
                  </a:outerShdw>
                </a:effectLst>
              </a:rPr>
              <a:t>يتم</a:t>
            </a:r>
            <a:r>
              <a:rPr lang="en-US" sz="2000" b="1" i="1" dirty="0">
                <a:effectLst>
                  <a:outerShdw blurRad="38100" dist="38100" dir="2700000" algn="tl">
                    <a:srgbClr val="000000">
                      <a:alpha val="43137"/>
                    </a:srgbClr>
                  </a:outerShdw>
                </a:effectLst>
              </a:rPr>
              <a:t> دمج </a:t>
            </a:r>
            <a:r>
              <a:rPr lang="en-US" sz="2000" b="1" i="1" dirty="0" err="1">
                <a:effectLst>
                  <a:outerShdw blurRad="38100" dist="38100" dir="2700000" algn="tl">
                    <a:srgbClr val="000000">
                      <a:alpha val="43137"/>
                    </a:srgbClr>
                  </a:outerShdw>
                </a:effectLst>
              </a:rPr>
              <a:t>تلك</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المصادر</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معاَ</a:t>
            </a:r>
            <a:r>
              <a:rPr lang="en-US" sz="2000" b="1" i="1" dirty="0">
                <a:effectLst>
                  <a:outerShdw blurRad="38100" dist="38100" dir="2700000" algn="tl">
                    <a:srgbClr val="000000">
                      <a:alpha val="43137"/>
                    </a:srgbClr>
                  </a:outerShdw>
                </a:effectLst>
              </a:rPr>
              <a:t> فيما </a:t>
            </a:r>
            <a:r>
              <a:rPr lang="en-US" sz="2000" b="1" i="1" dirty="0" err="1">
                <a:effectLst>
                  <a:outerShdw blurRad="38100" dist="38100" dir="2700000" algn="tl">
                    <a:srgbClr val="000000">
                      <a:alpha val="43137"/>
                    </a:srgbClr>
                  </a:outerShdw>
                </a:effectLst>
              </a:rPr>
              <a:t>يعرف</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باسم</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الشبكات</a:t>
            </a:r>
            <a:r>
              <a:rPr lang="en-US" sz="2000" b="1" i="1" dirty="0">
                <a:effectLst>
                  <a:outerShdw blurRad="38100" dist="38100" dir="2700000" algn="tl">
                    <a:srgbClr val="000000">
                      <a:alpha val="43137"/>
                    </a:srgbClr>
                  </a:outerShdw>
                </a:effectLst>
              </a:rPr>
              <a:t> </a:t>
            </a:r>
            <a:r>
              <a:rPr lang="en-US" sz="2000" b="1" i="1" dirty="0" err="1">
                <a:effectLst>
                  <a:outerShdw blurRad="38100" dist="38100" dir="2700000" algn="tl">
                    <a:srgbClr val="000000">
                      <a:alpha val="43137"/>
                    </a:srgbClr>
                  </a:outerShdw>
                </a:effectLst>
              </a:rPr>
              <a:t>الذكية</a:t>
            </a:r>
            <a:endParaRPr lang="en-US" sz="2000" b="1" i="1" dirty="0">
              <a:effectLst>
                <a:outerShdw blurRad="38100" dist="38100" dir="2700000" algn="tl">
                  <a:srgbClr val="000000">
                    <a:alpha val="43137"/>
                  </a:srgbClr>
                </a:outerShdw>
              </a:effectLst>
            </a:endParaRPr>
          </a:p>
        </p:txBody>
      </p:sp>
      <p:pic>
        <p:nvPicPr>
          <p:cNvPr id="5" name="Content Placeholder 8" descr="A close up of a map&#10;&#10;Description automatically generated">
            <a:extLst>
              <a:ext uri="{FF2B5EF4-FFF2-40B4-BE49-F238E27FC236}">
                <a16:creationId xmlns:a16="http://schemas.microsoft.com/office/drawing/2014/main" id="{D1EC9174-ADE0-44E6-BD8E-2EDD0460B36C}"/>
              </a:ext>
            </a:extLst>
          </p:cNvPr>
          <p:cNvPicPr>
            <a:picLocks noGrp="1" noChangeAspect="1"/>
          </p:cNvPicPr>
          <p:nvPr/>
        </p:nvPicPr>
        <p:blipFill>
          <a:blip r:embed="rId5">
            <a:extLst>
              <a:ext uri="{28A0092B-C50C-407E-A947-70E740481C1C}">
                <a14:useLocalDpi xmlns:a14="http://schemas.microsoft.com/office/drawing/2010/main" val="0"/>
              </a:ext>
            </a:extLst>
          </a:blip>
          <a:stretch>
            <a:fillRect/>
          </a:stretch>
        </p:blipFill>
        <p:spPr>
          <a:xfrm>
            <a:off x="2288174" y="876301"/>
            <a:ext cx="3716481" cy="3716481"/>
          </a:xfrm>
          <a:prstGeom prst="rect">
            <a:avLst/>
          </a:prstGeom>
        </p:spPr>
      </p:pic>
      <p:grpSp>
        <p:nvGrpSpPr>
          <p:cNvPr id="18" name="Group 17">
            <a:extLst>
              <a:ext uri="{FF2B5EF4-FFF2-40B4-BE49-F238E27FC236}">
                <a16:creationId xmlns:a16="http://schemas.microsoft.com/office/drawing/2014/main" id="{B0F380AC-9202-53E9-8D39-90E7C2AC75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6737460"/>
            <a:ext cx="12192000" cy="123364"/>
            <a:chOff x="1" y="6737460"/>
            <a:chExt cx="12192000" cy="123364"/>
          </a:xfrm>
        </p:grpSpPr>
        <p:sp>
          <p:nvSpPr>
            <p:cNvPr id="19" name="Rectangle 18">
              <a:extLst>
                <a:ext uri="{FF2B5EF4-FFF2-40B4-BE49-F238E27FC236}">
                  <a16:creationId xmlns:a16="http://schemas.microsoft.com/office/drawing/2014/main" id="{B9334AC3-F97B-AAEB-193C-D6FEF2851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034320" y="703141"/>
              <a:ext cx="123362" cy="12192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CF0F8F8-6D3A-38F2-F9D7-AA175316B2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40559" y="4909383"/>
              <a:ext cx="123362" cy="3779520"/>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 name="Table 1">
            <a:extLst>
              <a:ext uri="{FF2B5EF4-FFF2-40B4-BE49-F238E27FC236}">
                <a16:creationId xmlns:a16="http://schemas.microsoft.com/office/drawing/2014/main" id="{439F1F63-84C9-4C0B-BD0C-F72B3CDFCB72}"/>
              </a:ext>
            </a:extLst>
          </p:cNvPr>
          <p:cNvGraphicFramePr>
            <a:graphicFrameLocks noGrp="1"/>
          </p:cNvGraphicFramePr>
          <p:nvPr>
            <p:extLst>
              <p:ext uri="{D42A27DB-BD31-4B8C-83A1-F6EECF244321}">
                <p14:modId xmlns:p14="http://schemas.microsoft.com/office/powerpoint/2010/main" val="3504627037"/>
              </p:ext>
            </p:extLst>
          </p:nvPr>
        </p:nvGraphicFramePr>
        <p:xfrm>
          <a:off x="7181824" y="1975798"/>
          <a:ext cx="2461311" cy="1517485"/>
        </p:xfrm>
        <a:graphic>
          <a:graphicData uri="http://schemas.openxmlformats.org/drawingml/2006/table">
            <a:tbl>
              <a:tblPr rtl="1" firstRow="1" firstCol="1" bandRow="1">
                <a:tableStyleId>{5C22544A-7EE6-4342-B048-85BDC9FD1C3A}</a:tableStyleId>
              </a:tblPr>
              <a:tblGrid>
                <a:gridCol w="2461311">
                  <a:extLst>
                    <a:ext uri="{9D8B030D-6E8A-4147-A177-3AD203B41FA5}">
                      <a16:colId xmlns:a16="http://schemas.microsoft.com/office/drawing/2014/main" val="3355016654"/>
                    </a:ext>
                  </a:extLst>
                </a:gridCol>
              </a:tblGrid>
              <a:tr h="1517485">
                <a:tc>
                  <a:txBody>
                    <a:bodyPr/>
                    <a:lstStyle/>
                    <a:p>
                      <a:pPr marL="0" marR="0" lvl="0" indent="0" algn="l" defTabSz="914400" rtl="0" eaLnBrk="1" fontAlgn="auto" latinLnBrk="0" hangingPunct="1">
                        <a:lnSpc>
                          <a:spcPct val="115000"/>
                        </a:lnSpc>
                        <a:spcBef>
                          <a:spcPts val="200"/>
                        </a:spcBef>
                        <a:spcAft>
                          <a:spcPts val="200"/>
                        </a:spcAft>
                        <a:buClrTx/>
                        <a:buSzTx/>
                        <a:buFontTx/>
                        <a:buNone/>
                        <a:tabLst/>
                        <a:defRPr/>
                      </a:pPr>
                      <a:r>
                        <a:rPr lang="en-US" sz="3300" b="1" kern="1200" dirty="0">
                          <a:solidFill>
                            <a:schemeClr val="lt1"/>
                          </a:solidFill>
                          <a:effectLst/>
                          <a:latin typeface="Times New Roman" panose="02020603050405020304" pitchFamily="18" charset="0"/>
                          <a:ea typeface="Calibri" panose="020F0502020204030204" pitchFamily="34" charset="0"/>
                          <a:cs typeface="Arial" panose="020B0604020202020204" pitchFamily="34" charset="0"/>
                        </a:rPr>
                        <a:t>Smart Grids</a:t>
                      </a:r>
                    </a:p>
                    <a:p>
                      <a:pPr marL="0" marR="0" lvl="0" indent="0" algn="l" defTabSz="914400" rtl="0" eaLnBrk="1" fontAlgn="auto" latinLnBrk="0" hangingPunct="1">
                        <a:lnSpc>
                          <a:spcPct val="115000"/>
                        </a:lnSpc>
                        <a:spcBef>
                          <a:spcPts val="200"/>
                        </a:spcBef>
                        <a:spcAft>
                          <a:spcPts val="200"/>
                        </a:spcAft>
                        <a:buClrTx/>
                        <a:buSzTx/>
                        <a:buFontTx/>
                        <a:buNone/>
                        <a:tabLst/>
                        <a:defRPr/>
                      </a:pPr>
                      <a:endParaRPr lang="en-US" sz="3300" b="1" kern="1200" dirty="0">
                        <a:solidFill>
                          <a:schemeClr val="lt1"/>
                        </a:solidFill>
                        <a:effectLst/>
                        <a:latin typeface="Times New Roman" panose="02020603050405020304" pitchFamily="18" charset="0"/>
                        <a:ea typeface="Calibri" panose="020F0502020204030204" pitchFamily="34" charset="0"/>
                        <a:cs typeface="Arial" panose="020B0604020202020204" pitchFamily="34" charset="0"/>
                      </a:endParaRPr>
                    </a:p>
                  </a:txBody>
                  <a:tcPr marL="70723" marR="70723" marT="0" marB="0" anchor="b"/>
                </a:tc>
                <a:extLst>
                  <a:ext uri="{0D108BD9-81ED-4DB2-BD59-A6C34878D82A}">
                    <a16:rowId xmlns:a16="http://schemas.microsoft.com/office/drawing/2014/main" val="1607842415"/>
                  </a:ext>
                </a:extLst>
              </a:tr>
            </a:tbl>
          </a:graphicData>
        </a:graphic>
      </p:graphicFrame>
      <p:pic>
        <p:nvPicPr>
          <p:cNvPr id="4" name="9">
            <a:hlinkClick r:id="" action="ppaction://media"/>
            <a:extLst>
              <a:ext uri="{FF2B5EF4-FFF2-40B4-BE49-F238E27FC236}">
                <a16:creationId xmlns:a16="http://schemas.microsoft.com/office/drawing/2014/main" id="{82D4B6E9-B917-588B-3105-6293FCC4FCA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9845060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1954</TotalTime>
  <Words>712</Words>
  <Application>Microsoft Office PowerPoint</Application>
  <PresentationFormat>Widescreen</PresentationFormat>
  <Paragraphs>56</Paragraphs>
  <Slides>15</Slides>
  <Notes>7</Notes>
  <HiddenSlides>0</HiddenSlides>
  <MMClips>15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Amiri</vt:lpstr>
      <vt:lpstr>Aptos</vt:lpstr>
      <vt:lpstr>Aptos Display</vt:lpstr>
      <vt:lpstr>Arial</vt:lpstr>
      <vt:lpstr>Calibri</vt:lpstr>
      <vt:lpstr>Times New Roman</vt:lpstr>
      <vt:lpstr>Office Theme</vt:lpstr>
      <vt:lpstr>برنامج هندسة الطاقة والنظم الكهربية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Renewable Energy</dc:title>
  <dc:creator>Ahmed Reda</dc:creator>
  <cp:lastModifiedBy>Ahmed M. Elkholy</cp:lastModifiedBy>
  <cp:revision>136</cp:revision>
  <cp:lastPrinted>2024-05-30T09:34:17Z</cp:lastPrinted>
  <dcterms:created xsi:type="dcterms:W3CDTF">2019-07-29T09:58:16Z</dcterms:created>
  <dcterms:modified xsi:type="dcterms:W3CDTF">2024-05-30T22:02:04Z</dcterms:modified>
</cp:coreProperties>
</file>